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6"/>
  </p:notes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279" r:id="rId4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isket Mono" charset="1" panose="020B0509050000020004"/>
      <p:regular r:id="rId10"/>
    </p:embeddedFont>
    <p:embeddedFont>
      <p:font typeface="Disket Mono Bold" charset="1" panose="020B0509050000020004"/>
      <p:regular r:id="rId11"/>
    </p:embeddedFont>
    <p:embeddedFont>
      <p:font typeface="Arcade Gamer" charset="1" panose="00000000000000000000"/>
      <p:regular r:id="rId12"/>
    </p:embeddedFont>
    <p:embeddedFont>
      <p:font typeface="Garet" charset="1" panose="00000000000000000000"/>
      <p:regular r:id="rId13"/>
    </p:embeddedFont>
    <p:embeddedFont>
      <p:font typeface="Garet Bold" charset="1" panose="00000000000000000000"/>
      <p:regular r:id="rId14"/>
    </p:embeddedFont>
    <p:embeddedFont>
      <p:font typeface="Garet Italics" charset="1" panose="00000000000000000000"/>
      <p:regular r:id="rId15"/>
    </p:embeddedFont>
    <p:embeddedFont>
      <p:font typeface="Garet Bold Italics" charset="1" panose="00000000000000000000"/>
      <p:regular r:id="rId16"/>
    </p:embeddedFont>
    <p:embeddedFont>
      <p:font typeface="Garet Light" charset="1" panose="00000000000000000000"/>
      <p:regular r:id="rId17"/>
    </p:embeddedFont>
    <p:embeddedFont>
      <p:font typeface="Garet Ultra-Bold" charset="1" panose="00000000000000000000"/>
      <p:regular r:id="rId18"/>
    </p:embeddedFont>
    <p:embeddedFont>
      <p:font typeface="Garet Ultra-Bold Italics" charset="1" panose="00000000000000000000"/>
      <p:regular r:id="rId19"/>
    </p:embeddedFont>
    <p:embeddedFont>
      <p:font typeface="Garet Heavy" charset="1" panose="00000000000000000000"/>
      <p:regular r:id="rId20"/>
    </p:embeddedFont>
    <p:embeddedFont>
      <p:font typeface="Garet Heavy Italics" charset="1" panose="000000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37" Target="slides/slide16.xml" Type="http://schemas.openxmlformats.org/officeDocument/2006/relationships/slide"/><Relationship Id="rId38" Target="slides/slide17.xml" Type="http://schemas.openxmlformats.org/officeDocument/2006/relationships/slide"/><Relationship Id="rId39" Target="slides/slide18.xml" Type="http://schemas.openxmlformats.org/officeDocument/2006/relationships/slide"/><Relationship Id="rId4" Target="theme/theme1.xml" Type="http://schemas.openxmlformats.org/officeDocument/2006/relationships/theme"/><Relationship Id="rId40" Target="slides/slide19.xml" Type="http://schemas.openxmlformats.org/officeDocument/2006/relationships/slide"/><Relationship Id="rId41" Target="slides/slide20.xml" Type="http://schemas.openxmlformats.org/officeDocument/2006/relationships/slide"/><Relationship Id="rId42" Target="slides/slide21.xml" Type="http://schemas.openxmlformats.org/officeDocument/2006/relationships/slide"/><Relationship Id="rId43" Target="slides/slide22.xml" Type="http://schemas.openxmlformats.org/officeDocument/2006/relationships/slide"/><Relationship Id="rId44" Target="slides/slide23.xml" Type="http://schemas.openxmlformats.org/officeDocument/2006/relationships/slide"/><Relationship Id="rId45" Target="slides/slide24.xml" Type="http://schemas.openxmlformats.org/officeDocument/2006/relationships/slide"/><Relationship Id="rId46" Target="notesMasters/notesMaster1.xml" Type="http://schemas.openxmlformats.org/officeDocument/2006/relationships/notesMaster"/><Relationship Id="rId47" Target="theme/theme2.xml" Type="http://schemas.openxmlformats.org/officeDocument/2006/relationships/theme"/><Relationship Id="rId48" Target="notesSlides/notesSlide1.xml" Type="http://schemas.openxmlformats.org/officeDocument/2006/relationships/notesSlide"/><Relationship Id="rId49" Target="notesSlides/notesSlide2.xml" Type="http://schemas.openxmlformats.org/officeDocument/2006/relationships/notesSlide"/><Relationship Id="rId5" Target="tableStyles.xml" Type="http://schemas.openxmlformats.org/officeDocument/2006/relationships/tableStyles"/><Relationship Id="rId50" Target="notesSlides/notesSlide3.xml" Type="http://schemas.openxmlformats.org/officeDocument/2006/relationships/note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critically think and ask certain questions</a:t>
            </a:r>
          </a:p>
          <a:p>
            <a:r>
              <a:rPr lang="en-US"/>
              <a:t>controls will be mainly the keyboard/no touchpad</a:t>
            </a:r>
          </a:p>
          <a:p>
            <a:r>
              <a:rPr lang="en-US"/>
              <a:t>WITHIN SCOPE/ NOT IN SCOPE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all have windows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any modern device should be able to access this game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gif"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gif" Type="http://schemas.openxmlformats.org/officeDocument/2006/relationships/image"/><Relationship Id="rId3" Target="../media/image2.svg" Type="http://schemas.openxmlformats.org/officeDocument/2006/relationships/image"/><Relationship Id="rId30" Target="../media/image29.gif"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0.png" Type="http://schemas.openxmlformats.org/officeDocument/2006/relationships/image"/><Relationship Id="rId11" Target="../media/image61.svg" Type="http://schemas.openxmlformats.org/officeDocument/2006/relationships/image"/><Relationship Id="rId12" Target="../media/image62.png" Type="http://schemas.openxmlformats.org/officeDocument/2006/relationships/image"/><Relationship Id="rId13" Target="../media/image63.svg" Type="http://schemas.openxmlformats.org/officeDocument/2006/relationships/image"/><Relationship Id="rId14" Target="../media/image64.png" Type="http://schemas.openxmlformats.org/officeDocument/2006/relationships/image"/><Relationship Id="rId15" Target="../media/image65.svg" Type="http://schemas.openxmlformats.org/officeDocument/2006/relationships/image"/><Relationship Id="rId16" Target="../media/image66.png" Type="http://schemas.openxmlformats.org/officeDocument/2006/relationships/image"/><Relationship Id="rId17" Target="../media/image67.svg" Type="http://schemas.openxmlformats.org/officeDocument/2006/relationships/image"/><Relationship Id="rId18" Target="../media/image68.png" Type="http://schemas.openxmlformats.org/officeDocument/2006/relationships/image"/><Relationship Id="rId19" Target="../media/image69.svg" Type="http://schemas.openxmlformats.org/officeDocument/2006/relationships/image"/><Relationship Id="rId2" Target="../media/image5.png" Type="http://schemas.openxmlformats.org/officeDocument/2006/relationships/image"/><Relationship Id="rId20" Target="../media/image70.png" Type="http://schemas.openxmlformats.org/officeDocument/2006/relationships/image"/><Relationship Id="rId21" Target="../media/image71.svg" Type="http://schemas.openxmlformats.org/officeDocument/2006/relationships/image"/><Relationship Id="rId22" Target="../media/image18.png" Type="http://schemas.openxmlformats.org/officeDocument/2006/relationships/image"/><Relationship Id="rId23" Target="../media/image19.svg" Type="http://schemas.openxmlformats.org/officeDocument/2006/relationships/image"/><Relationship Id="rId24" Target="../media/image72.gif" Type="http://schemas.openxmlformats.org/officeDocument/2006/relationships/image"/><Relationship Id="rId25" Target="../media/image73.gif" Type="http://schemas.openxmlformats.org/officeDocument/2006/relationships/image"/><Relationship Id="rId26" Target="../media/image28.gif" Type="http://schemas.openxmlformats.org/officeDocument/2006/relationships/image"/><Relationship Id="rId27" Target="../media/image74.png" Type="http://schemas.openxmlformats.org/officeDocument/2006/relationships/image"/><Relationship Id="rId28" Target="../media/image75.svg" Type="http://schemas.openxmlformats.org/officeDocument/2006/relationships/image"/><Relationship Id="rId29" Target="../media/image76.png" Type="http://schemas.openxmlformats.org/officeDocument/2006/relationships/image"/><Relationship Id="rId3" Target="../media/image6.svg" Type="http://schemas.openxmlformats.org/officeDocument/2006/relationships/image"/><Relationship Id="rId30" Target="../media/image77.svg" Type="http://schemas.openxmlformats.org/officeDocument/2006/relationships/image"/><Relationship Id="rId31" Target="../media/image78.png" Type="http://schemas.openxmlformats.org/officeDocument/2006/relationships/image"/><Relationship Id="rId32" Target="../media/image79.svg" Type="http://schemas.openxmlformats.org/officeDocument/2006/relationships/image"/><Relationship Id="rId33" Target="../media/image24.png" Type="http://schemas.openxmlformats.org/officeDocument/2006/relationships/image"/><Relationship Id="rId34" Target="../media/image25.svg" Type="http://schemas.openxmlformats.org/officeDocument/2006/relationships/image"/><Relationship Id="rId35" Target="../media/image80.png" Type="http://schemas.openxmlformats.org/officeDocument/2006/relationships/image"/><Relationship Id="rId36" Target="../media/image81.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56.png" Type="http://schemas.openxmlformats.org/officeDocument/2006/relationships/image"/><Relationship Id="rId7" Target="../media/image57.svg" Type="http://schemas.openxmlformats.org/officeDocument/2006/relationships/image"/><Relationship Id="rId8" Target="../media/image58.png" Type="http://schemas.openxmlformats.org/officeDocument/2006/relationships/image"/><Relationship Id="rId9" Target="../media/image59.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5.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6.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7.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8.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9.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0.gif" Type="http://schemas.openxmlformats.org/officeDocument/2006/relationships/image"/><Relationship Id="rId11" Target="../media/image31.png" Type="http://schemas.openxmlformats.org/officeDocument/2006/relationships/image"/><Relationship Id="rId12" Target="../media/image32.svg" Type="http://schemas.openxmlformats.org/officeDocument/2006/relationships/image"/><Relationship Id="rId13" Target="../media/image35.png" Type="http://schemas.openxmlformats.org/officeDocument/2006/relationships/image"/><Relationship Id="rId14" Target="../media/image36.svg" Type="http://schemas.openxmlformats.org/officeDocument/2006/relationships/image"/><Relationship Id="rId15" Target="../media/image37.png" Type="http://schemas.openxmlformats.org/officeDocument/2006/relationships/image"/><Relationship Id="rId16" Target="../media/image38.svg" Type="http://schemas.openxmlformats.org/officeDocument/2006/relationships/image"/><Relationship Id="rId17" Target="../media/image39.png" Type="http://schemas.openxmlformats.org/officeDocument/2006/relationships/image"/><Relationship Id="rId18" Target="../media/image4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0.png" Type="http://schemas.openxmlformats.org/officeDocument/2006/relationships/image"/><Relationship Id="rId7" Target="../media/image91.svg" Type="http://schemas.openxmlformats.org/officeDocument/2006/relationships/image"/><Relationship Id="rId8" Target="../media/image92.png" Type="http://schemas.openxmlformats.org/officeDocument/2006/relationships/image"/><Relationship Id="rId9" Target="../media/image93.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 Id="rId5" Target="../media/image58.png" Type="http://schemas.openxmlformats.org/officeDocument/2006/relationships/image"/><Relationship Id="rId6" Target="../media/image59.svg" Type="http://schemas.openxmlformats.org/officeDocument/2006/relationships/image"/><Relationship Id="rId7" Target="../media/image94.gif"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 Id="rId5" Target="../media/image58.png" Type="http://schemas.openxmlformats.org/officeDocument/2006/relationships/image"/><Relationship Id="rId6" Target="../media/image59.svg" Type="http://schemas.openxmlformats.org/officeDocument/2006/relationships/image"/><Relationship Id="rId7" Target="../media/image94.gif"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2.svg" Type="http://schemas.openxmlformats.org/officeDocument/2006/relationships/image"/><Relationship Id="rId11" Target="../media/image35.png" Type="http://schemas.openxmlformats.org/officeDocument/2006/relationships/image"/><Relationship Id="rId12" Target="../media/image36.svg" Type="http://schemas.openxmlformats.org/officeDocument/2006/relationships/image"/><Relationship Id="rId13" Target="../media/image37.png" Type="http://schemas.openxmlformats.org/officeDocument/2006/relationships/image"/><Relationship Id="rId14" Target="../media/image38.svg" Type="http://schemas.openxmlformats.org/officeDocument/2006/relationships/image"/><Relationship Id="rId15" Target="../media/image39.png" Type="http://schemas.openxmlformats.org/officeDocument/2006/relationships/image"/><Relationship Id="rId16" Target="../media/image40.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90.png" Type="http://schemas.openxmlformats.org/officeDocument/2006/relationships/image"/><Relationship Id="rId5" Target="../media/image91.svg" Type="http://schemas.openxmlformats.org/officeDocument/2006/relationships/image"/><Relationship Id="rId6" Target="../media/image92.png" Type="http://schemas.openxmlformats.org/officeDocument/2006/relationships/image"/><Relationship Id="rId7" Target="../media/image93.svg" Type="http://schemas.openxmlformats.org/officeDocument/2006/relationships/image"/><Relationship Id="rId8" Target="../media/image30.gif" Type="http://schemas.openxmlformats.org/officeDocument/2006/relationships/image"/><Relationship Id="rId9" Target="../media/image3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4.svg" Type="http://schemas.openxmlformats.org/officeDocument/2006/relationships/image"/><Relationship Id="rId11" Target="../media/image35.png" Type="http://schemas.openxmlformats.org/officeDocument/2006/relationships/image"/><Relationship Id="rId12" Target="../media/image36.svg" Type="http://schemas.openxmlformats.org/officeDocument/2006/relationships/image"/><Relationship Id="rId13" Target="../media/image37.png" Type="http://schemas.openxmlformats.org/officeDocument/2006/relationships/image"/><Relationship Id="rId14" Target="../media/image38.svg" Type="http://schemas.openxmlformats.org/officeDocument/2006/relationships/image"/><Relationship Id="rId15" Target="../media/image39.png" Type="http://schemas.openxmlformats.org/officeDocument/2006/relationships/image"/><Relationship Id="rId16" Target="../media/image40.svg" Type="http://schemas.openxmlformats.org/officeDocument/2006/relationships/image"/><Relationship Id="rId17" Target="../media/image12.png" Type="http://schemas.openxmlformats.org/officeDocument/2006/relationships/image"/><Relationship Id="rId18" Target="../media/image13.svg" Type="http://schemas.openxmlformats.org/officeDocument/2006/relationships/image"/><Relationship Id="rId19" Target="../media/image41.png" Type="http://schemas.openxmlformats.org/officeDocument/2006/relationships/image"/><Relationship Id="rId2" Target="../media/image1.png" Type="http://schemas.openxmlformats.org/officeDocument/2006/relationships/image"/><Relationship Id="rId20" Target="../media/image42.svg" Type="http://schemas.openxmlformats.org/officeDocument/2006/relationships/image"/><Relationship Id="rId21" Target="../media/image43.png" Type="http://schemas.openxmlformats.org/officeDocument/2006/relationships/image"/><Relationship Id="rId22" Target="../media/image44.svg" Type="http://schemas.openxmlformats.org/officeDocument/2006/relationships/image"/><Relationship Id="rId23" Target="../media/image45.png" Type="http://schemas.openxmlformats.org/officeDocument/2006/relationships/image"/><Relationship Id="rId24" Target="../media/image46.svg" Type="http://schemas.openxmlformats.org/officeDocument/2006/relationships/image"/><Relationship Id="rId25" Target="../media/image47.png" Type="http://schemas.openxmlformats.org/officeDocument/2006/relationships/image"/><Relationship Id="rId26" Target="../media/image48.svg" Type="http://schemas.openxmlformats.org/officeDocument/2006/relationships/image"/><Relationship Id="rId27" Target="../media/image49.png" Type="http://schemas.openxmlformats.org/officeDocument/2006/relationships/image"/><Relationship Id="rId28" Target="../media/image50.svg" Type="http://schemas.openxmlformats.org/officeDocument/2006/relationships/image"/><Relationship Id="rId29" Target="../media/image51.png" Type="http://schemas.openxmlformats.org/officeDocument/2006/relationships/image"/><Relationship Id="rId3" Target="../media/image2.svg" Type="http://schemas.openxmlformats.org/officeDocument/2006/relationships/image"/><Relationship Id="rId30" Target="../media/image5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0.gif" Type="http://schemas.openxmlformats.org/officeDocument/2006/relationships/image"/><Relationship Id="rId7" Target="../media/image31.png" Type="http://schemas.openxmlformats.org/officeDocument/2006/relationships/image"/><Relationship Id="rId8" Target="../media/image32.svg" Type="http://schemas.openxmlformats.org/officeDocument/2006/relationships/image"/><Relationship Id="rId9" Target="../media/image33.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5.png" Type="http://schemas.openxmlformats.org/officeDocument/2006/relationships/image"/><Relationship Id="rId3" Target="../media/image96.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0.png" Type="http://schemas.openxmlformats.org/officeDocument/2006/relationships/image"/><Relationship Id="rId11" Target="../media/image61.svg" Type="http://schemas.openxmlformats.org/officeDocument/2006/relationships/image"/><Relationship Id="rId12" Target="../media/image62.png" Type="http://schemas.openxmlformats.org/officeDocument/2006/relationships/image"/><Relationship Id="rId13" Target="../media/image63.svg" Type="http://schemas.openxmlformats.org/officeDocument/2006/relationships/image"/><Relationship Id="rId14" Target="../media/image64.png" Type="http://schemas.openxmlformats.org/officeDocument/2006/relationships/image"/><Relationship Id="rId15" Target="../media/image65.svg" Type="http://schemas.openxmlformats.org/officeDocument/2006/relationships/image"/><Relationship Id="rId16" Target="../media/image66.png" Type="http://schemas.openxmlformats.org/officeDocument/2006/relationships/image"/><Relationship Id="rId17" Target="../media/image67.svg" Type="http://schemas.openxmlformats.org/officeDocument/2006/relationships/image"/><Relationship Id="rId18" Target="../media/image68.png" Type="http://schemas.openxmlformats.org/officeDocument/2006/relationships/image"/><Relationship Id="rId19" Target="../media/image69.svg" Type="http://schemas.openxmlformats.org/officeDocument/2006/relationships/image"/><Relationship Id="rId2" Target="../media/image5.png" Type="http://schemas.openxmlformats.org/officeDocument/2006/relationships/image"/><Relationship Id="rId20" Target="../media/image70.png" Type="http://schemas.openxmlformats.org/officeDocument/2006/relationships/image"/><Relationship Id="rId21" Target="../media/image71.svg" Type="http://schemas.openxmlformats.org/officeDocument/2006/relationships/image"/><Relationship Id="rId22" Target="../media/image18.png" Type="http://schemas.openxmlformats.org/officeDocument/2006/relationships/image"/><Relationship Id="rId23" Target="../media/image19.svg" Type="http://schemas.openxmlformats.org/officeDocument/2006/relationships/image"/><Relationship Id="rId24" Target="../media/image72.gif" Type="http://schemas.openxmlformats.org/officeDocument/2006/relationships/image"/><Relationship Id="rId25" Target="../media/image73.gif" Type="http://schemas.openxmlformats.org/officeDocument/2006/relationships/image"/><Relationship Id="rId26" Target="../media/image28.gif" Type="http://schemas.openxmlformats.org/officeDocument/2006/relationships/image"/><Relationship Id="rId27" Target="../media/image74.png" Type="http://schemas.openxmlformats.org/officeDocument/2006/relationships/image"/><Relationship Id="rId28" Target="../media/image75.svg" Type="http://schemas.openxmlformats.org/officeDocument/2006/relationships/image"/><Relationship Id="rId29" Target="../media/image76.png" Type="http://schemas.openxmlformats.org/officeDocument/2006/relationships/image"/><Relationship Id="rId3" Target="../media/image6.svg" Type="http://schemas.openxmlformats.org/officeDocument/2006/relationships/image"/><Relationship Id="rId30" Target="../media/image77.svg" Type="http://schemas.openxmlformats.org/officeDocument/2006/relationships/image"/><Relationship Id="rId31" Target="../media/image78.png" Type="http://schemas.openxmlformats.org/officeDocument/2006/relationships/image"/><Relationship Id="rId32" Target="../media/image79.svg" Type="http://schemas.openxmlformats.org/officeDocument/2006/relationships/image"/><Relationship Id="rId33" Target="../media/image24.png" Type="http://schemas.openxmlformats.org/officeDocument/2006/relationships/image"/><Relationship Id="rId34" Target="../media/image25.svg" Type="http://schemas.openxmlformats.org/officeDocument/2006/relationships/image"/><Relationship Id="rId35" Target="../media/image80.png" Type="http://schemas.openxmlformats.org/officeDocument/2006/relationships/image"/><Relationship Id="rId36" Target="../media/image81.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56.png" Type="http://schemas.openxmlformats.org/officeDocument/2006/relationships/image"/><Relationship Id="rId7" Target="../media/image57.svg" Type="http://schemas.openxmlformats.org/officeDocument/2006/relationships/image"/><Relationship Id="rId8" Target="../media/image58.png" Type="http://schemas.openxmlformats.org/officeDocument/2006/relationships/image"/><Relationship Id="rId9" Target="../media/image59.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6.svg" Type="http://schemas.openxmlformats.org/officeDocument/2006/relationships/image"/><Relationship Id="rId11" Target="../media/image37.png" Type="http://schemas.openxmlformats.org/officeDocument/2006/relationships/image"/><Relationship Id="rId12" Target="../media/image38.svg" Type="http://schemas.openxmlformats.org/officeDocument/2006/relationships/image"/><Relationship Id="rId13" Target="../media/image39.png" Type="http://schemas.openxmlformats.org/officeDocument/2006/relationships/image"/><Relationship Id="rId14" Target="../media/image40.svg" Type="http://schemas.openxmlformats.org/officeDocument/2006/relationships/image"/><Relationship Id="rId15" Target="../media/image12.png" Type="http://schemas.openxmlformats.org/officeDocument/2006/relationships/image"/><Relationship Id="rId16" Target="../media/image13.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0.gif" Type="http://schemas.openxmlformats.org/officeDocument/2006/relationships/image"/><Relationship Id="rId7" Target="../media/image31.png" Type="http://schemas.openxmlformats.org/officeDocument/2006/relationships/image"/><Relationship Id="rId8" Target="../media/image32.svg" Type="http://schemas.openxmlformats.org/officeDocument/2006/relationships/image"/><Relationship Id="rId9" Target="../media/image35.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9.png" Type="http://schemas.openxmlformats.org/officeDocument/2006/relationships/image"/><Relationship Id="rId11" Target="../media/image50.svg" Type="http://schemas.openxmlformats.org/officeDocument/2006/relationships/image"/><Relationship Id="rId12" Target="../media/image51.png" Type="http://schemas.openxmlformats.org/officeDocument/2006/relationships/image"/><Relationship Id="rId13" Target="../media/image52.svg" Type="http://schemas.openxmlformats.org/officeDocument/2006/relationships/image"/><Relationship Id="rId14" Target="../media/image7.png" Type="http://schemas.openxmlformats.org/officeDocument/2006/relationships/image"/><Relationship Id="rId15" Target="../media/image8.svg" Type="http://schemas.openxmlformats.org/officeDocument/2006/relationships/image"/><Relationship Id="rId16" Target="../media/image58.png" Type="http://schemas.openxmlformats.org/officeDocument/2006/relationships/image"/><Relationship Id="rId17" Target="../media/image59.svg" Type="http://schemas.openxmlformats.org/officeDocument/2006/relationships/image"/><Relationship Id="rId18" Target="../media/image33.png" Type="http://schemas.openxmlformats.org/officeDocument/2006/relationships/image"/><Relationship Id="rId19" Target="../media/image34.svg" Type="http://schemas.openxmlformats.org/officeDocument/2006/relationships/image"/><Relationship Id="rId2" Target="../media/image1.png" Type="http://schemas.openxmlformats.org/officeDocument/2006/relationships/image"/><Relationship Id="rId20" Target="../media/image97.gif" Type="http://schemas.openxmlformats.org/officeDocument/2006/relationships/image"/><Relationship Id="rId3" Target="../media/image2.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45.png" Type="http://schemas.openxmlformats.org/officeDocument/2006/relationships/image"/><Relationship Id="rId7" Target="../media/image46.svg" Type="http://schemas.openxmlformats.org/officeDocument/2006/relationships/image"/><Relationship Id="rId8" Target="../media/image47.png" Type="http://schemas.openxmlformats.org/officeDocument/2006/relationships/image"/><Relationship Id="rId9" Target="../media/image48.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4.svg" Type="http://schemas.openxmlformats.org/officeDocument/2006/relationships/image"/><Relationship Id="rId11" Target="../media/image35.png" Type="http://schemas.openxmlformats.org/officeDocument/2006/relationships/image"/><Relationship Id="rId12" Target="../media/image36.svg" Type="http://schemas.openxmlformats.org/officeDocument/2006/relationships/image"/><Relationship Id="rId13" Target="../media/image37.png" Type="http://schemas.openxmlformats.org/officeDocument/2006/relationships/image"/><Relationship Id="rId14" Target="../media/image38.svg" Type="http://schemas.openxmlformats.org/officeDocument/2006/relationships/image"/><Relationship Id="rId15" Target="../media/image39.png" Type="http://schemas.openxmlformats.org/officeDocument/2006/relationships/image"/><Relationship Id="rId16" Target="../media/image40.svg" Type="http://schemas.openxmlformats.org/officeDocument/2006/relationships/image"/><Relationship Id="rId17" Target="../media/image55.png" Type="http://schemas.openxmlformats.org/officeDocument/2006/relationships/image"/><Relationship Id="rId18" Target="../media/image29.gif"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 Id="rId6" Target="../media/image30.gif" Type="http://schemas.openxmlformats.org/officeDocument/2006/relationships/image"/><Relationship Id="rId7" Target="../media/image31.png" Type="http://schemas.openxmlformats.org/officeDocument/2006/relationships/image"/><Relationship Id="rId8" Target="../media/image32.svg" Type="http://schemas.openxmlformats.org/officeDocument/2006/relationships/image"/><Relationship Id="rId9" Target="../media/image33.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svg" Type="http://schemas.openxmlformats.org/officeDocument/2006/relationships/image"/><Relationship Id="rId12" Target="../media/image39.png" Type="http://schemas.openxmlformats.org/officeDocument/2006/relationships/image"/><Relationship Id="rId13" Target="../media/image40.svg" Type="http://schemas.openxmlformats.org/officeDocument/2006/relationships/image"/><Relationship Id="rId14" Target="../media/image29.gif" Type="http://schemas.openxmlformats.org/officeDocument/2006/relationships/image"/><Relationship Id="rId15" Target="../media/image12.png" Type="http://schemas.openxmlformats.org/officeDocument/2006/relationships/image"/><Relationship Id="rId16" Target="../media/image13.svg" Type="http://schemas.openxmlformats.org/officeDocument/2006/relationships/image"/><Relationship Id="rId17" Target="../media/image41.png" Type="http://schemas.openxmlformats.org/officeDocument/2006/relationships/image"/><Relationship Id="rId18" Target="../media/image42.svg" Type="http://schemas.openxmlformats.org/officeDocument/2006/relationships/image"/><Relationship Id="rId2" Target="../notesSlides/notesSlide1.xml" Type="http://schemas.openxmlformats.org/officeDocument/2006/relationships/notesSlide"/><Relationship Id="rId3" Target="../media/image30.gif"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8.svg" Type="http://schemas.openxmlformats.org/officeDocument/2006/relationships/image"/><Relationship Id="rId11" Target="../media/image39.png" Type="http://schemas.openxmlformats.org/officeDocument/2006/relationships/image"/><Relationship Id="rId12" Target="../media/image40.svg" Type="http://schemas.openxmlformats.org/officeDocument/2006/relationships/image"/><Relationship Id="rId13" Target="../media/image29.gif" Type="http://schemas.openxmlformats.org/officeDocument/2006/relationships/image"/><Relationship Id="rId14" Target="../media/image12.png" Type="http://schemas.openxmlformats.org/officeDocument/2006/relationships/image"/><Relationship Id="rId15" Target="../media/image13.svg" Type="http://schemas.openxmlformats.org/officeDocument/2006/relationships/image"/><Relationship Id="rId16" Target="../media/image41.png" Type="http://schemas.openxmlformats.org/officeDocument/2006/relationships/image"/><Relationship Id="rId17" Target="../media/image42.svg" Type="http://schemas.openxmlformats.org/officeDocument/2006/relationships/image"/><Relationship Id="rId2" Target="../media/image30.gif"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33.png" Type="http://schemas.openxmlformats.org/officeDocument/2006/relationships/image"/><Relationship Id="rId6" Target="../media/image34.svg" Type="http://schemas.openxmlformats.org/officeDocument/2006/relationships/image"/><Relationship Id="rId7" Target="../media/image35.png" Type="http://schemas.openxmlformats.org/officeDocument/2006/relationships/image"/><Relationship Id="rId8" Target="../media/image36.svg" Type="http://schemas.openxmlformats.org/officeDocument/2006/relationships/image"/><Relationship Id="rId9" Target="../media/image3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0.png" Type="http://schemas.openxmlformats.org/officeDocument/2006/relationships/image"/><Relationship Id="rId11" Target="../media/image61.svg" Type="http://schemas.openxmlformats.org/officeDocument/2006/relationships/image"/><Relationship Id="rId12" Target="../media/image62.png" Type="http://schemas.openxmlformats.org/officeDocument/2006/relationships/image"/><Relationship Id="rId13" Target="../media/image63.svg" Type="http://schemas.openxmlformats.org/officeDocument/2006/relationships/image"/><Relationship Id="rId14" Target="../media/image64.png" Type="http://schemas.openxmlformats.org/officeDocument/2006/relationships/image"/><Relationship Id="rId15" Target="../media/image65.svg" Type="http://schemas.openxmlformats.org/officeDocument/2006/relationships/image"/><Relationship Id="rId16" Target="../media/image66.png" Type="http://schemas.openxmlformats.org/officeDocument/2006/relationships/image"/><Relationship Id="rId17" Target="../media/image67.svg" Type="http://schemas.openxmlformats.org/officeDocument/2006/relationships/image"/><Relationship Id="rId18" Target="../media/image68.png" Type="http://schemas.openxmlformats.org/officeDocument/2006/relationships/image"/><Relationship Id="rId19" Target="../media/image69.svg" Type="http://schemas.openxmlformats.org/officeDocument/2006/relationships/image"/><Relationship Id="rId2" Target="../media/image5.png" Type="http://schemas.openxmlformats.org/officeDocument/2006/relationships/image"/><Relationship Id="rId20" Target="../media/image70.png" Type="http://schemas.openxmlformats.org/officeDocument/2006/relationships/image"/><Relationship Id="rId21" Target="../media/image71.svg" Type="http://schemas.openxmlformats.org/officeDocument/2006/relationships/image"/><Relationship Id="rId22" Target="../media/image18.png" Type="http://schemas.openxmlformats.org/officeDocument/2006/relationships/image"/><Relationship Id="rId23" Target="../media/image19.svg" Type="http://schemas.openxmlformats.org/officeDocument/2006/relationships/image"/><Relationship Id="rId24" Target="../media/image72.gif" Type="http://schemas.openxmlformats.org/officeDocument/2006/relationships/image"/><Relationship Id="rId25" Target="../media/image73.gif" Type="http://schemas.openxmlformats.org/officeDocument/2006/relationships/image"/><Relationship Id="rId26" Target="../media/image28.gif" Type="http://schemas.openxmlformats.org/officeDocument/2006/relationships/image"/><Relationship Id="rId27" Target="../media/image74.png" Type="http://schemas.openxmlformats.org/officeDocument/2006/relationships/image"/><Relationship Id="rId28" Target="../media/image75.svg" Type="http://schemas.openxmlformats.org/officeDocument/2006/relationships/image"/><Relationship Id="rId29" Target="../media/image76.png" Type="http://schemas.openxmlformats.org/officeDocument/2006/relationships/image"/><Relationship Id="rId3" Target="../media/image6.svg" Type="http://schemas.openxmlformats.org/officeDocument/2006/relationships/image"/><Relationship Id="rId30" Target="../media/image77.svg" Type="http://schemas.openxmlformats.org/officeDocument/2006/relationships/image"/><Relationship Id="rId31" Target="../media/image78.png" Type="http://schemas.openxmlformats.org/officeDocument/2006/relationships/image"/><Relationship Id="rId32" Target="../media/image79.svg" Type="http://schemas.openxmlformats.org/officeDocument/2006/relationships/image"/><Relationship Id="rId33" Target="../media/image24.png" Type="http://schemas.openxmlformats.org/officeDocument/2006/relationships/image"/><Relationship Id="rId34" Target="../media/image25.svg" Type="http://schemas.openxmlformats.org/officeDocument/2006/relationships/image"/><Relationship Id="rId35" Target="../media/image80.png" Type="http://schemas.openxmlformats.org/officeDocument/2006/relationships/image"/><Relationship Id="rId36" Target="../media/image81.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56.png" Type="http://schemas.openxmlformats.org/officeDocument/2006/relationships/image"/><Relationship Id="rId7" Target="../media/image57.svg" Type="http://schemas.openxmlformats.org/officeDocument/2006/relationships/image"/><Relationship Id="rId8" Target="../media/image58.png" Type="http://schemas.openxmlformats.org/officeDocument/2006/relationships/image"/><Relationship Id="rId9" Target="../media/image59.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2.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3.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85970" y="1971213"/>
            <a:ext cx="18473970" cy="10391608"/>
          </a:xfrm>
          <a:custGeom>
            <a:avLst/>
            <a:gdLst/>
            <a:ahLst/>
            <a:cxnLst/>
            <a:rect r="r" b="b" t="t" l="l"/>
            <a:pathLst>
              <a:path h="10391608" w="18473970">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9465127"/>
            <a:ext cx="21945600" cy="1103930"/>
            <a:chOff x="0" y="0"/>
            <a:chExt cx="29260800" cy="1471907"/>
          </a:xfrm>
        </p:grpSpPr>
        <p:sp>
          <p:nvSpPr>
            <p:cNvPr name="Freeform 4" id="4"/>
            <p:cNvSpPr/>
            <p:nvPr/>
          </p:nvSpPr>
          <p:spPr>
            <a:xfrm flipH="false" flipV="false" rot="0">
              <a:off x="0" y="0"/>
              <a:ext cx="9753600" cy="1471907"/>
            </a:xfrm>
            <a:custGeom>
              <a:avLst/>
              <a:gdLst/>
              <a:ahLst/>
              <a:cxnLst/>
              <a:rect r="r" b="b" t="t" l="l"/>
              <a:pathLst>
                <a:path h="1471907" w="9753600">
                  <a:moveTo>
                    <a:pt x="0" y="0"/>
                  </a:moveTo>
                  <a:lnTo>
                    <a:pt x="9753600" y="0"/>
                  </a:lnTo>
                  <a:lnTo>
                    <a:pt x="9753600" y="1471907"/>
                  </a:lnTo>
                  <a:lnTo>
                    <a:pt x="0" y="14719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753600" y="0"/>
              <a:ext cx="9753600" cy="1471907"/>
            </a:xfrm>
            <a:custGeom>
              <a:avLst/>
              <a:gdLst/>
              <a:ahLst/>
              <a:cxnLst/>
              <a:rect r="r" b="b" t="t" l="l"/>
              <a:pathLst>
                <a:path h="1471907" w="9753600">
                  <a:moveTo>
                    <a:pt x="0" y="0"/>
                  </a:moveTo>
                  <a:lnTo>
                    <a:pt x="9753600" y="0"/>
                  </a:lnTo>
                  <a:lnTo>
                    <a:pt x="9753600" y="1471907"/>
                  </a:lnTo>
                  <a:lnTo>
                    <a:pt x="0" y="14719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9507200" y="0"/>
              <a:ext cx="9753600" cy="1471907"/>
            </a:xfrm>
            <a:custGeom>
              <a:avLst/>
              <a:gdLst/>
              <a:ahLst/>
              <a:cxnLst/>
              <a:rect r="r" b="b" t="t" l="l"/>
              <a:pathLst>
                <a:path h="1471907" w="9753600">
                  <a:moveTo>
                    <a:pt x="0" y="0"/>
                  </a:moveTo>
                  <a:lnTo>
                    <a:pt x="9753600" y="0"/>
                  </a:lnTo>
                  <a:lnTo>
                    <a:pt x="9753600" y="1471907"/>
                  </a:lnTo>
                  <a:lnTo>
                    <a:pt x="0" y="14719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7" id="7"/>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6">
              <a:alphaModFix amt="10999"/>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0" y="9705109"/>
            <a:ext cx="18288000" cy="1163782"/>
            <a:chOff x="0" y="0"/>
            <a:chExt cx="24384000" cy="1551709"/>
          </a:xfrm>
        </p:grpSpPr>
        <p:sp>
          <p:nvSpPr>
            <p:cNvPr name="Freeform 9" id="9"/>
            <p:cNvSpPr/>
            <p:nvPr/>
          </p:nvSpPr>
          <p:spPr>
            <a:xfrm flipH="false" flipV="false" rot="0">
              <a:off x="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8128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16256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12" id="12"/>
          <p:cNvGrpSpPr/>
          <p:nvPr/>
        </p:nvGrpSpPr>
        <p:grpSpPr>
          <a:xfrm rot="0">
            <a:off x="1509980" y="1509980"/>
            <a:ext cx="15268040" cy="6685149"/>
            <a:chOff x="0" y="0"/>
            <a:chExt cx="4021212" cy="1760698"/>
          </a:xfrm>
        </p:grpSpPr>
        <p:sp>
          <p:nvSpPr>
            <p:cNvPr name="Freeform 13" id="13"/>
            <p:cNvSpPr/>
            <p:nvPr/>
          </p:nvSpPr>
          <p:spPr>
            <a:xfrm flipH="false" flipV="false" rot="0">
              <a:off x="0" y="0"/>
              <a:ext cx="4021212" cy="1760698"/>
            </a:xfrm>
            <a:custGeom>
              <a:avLst/>
              <a:gdLst/>
              <a:ahLst/>
              <a:cxnLst/>
              <a:rect r="r" b="b" t="t" l="l"/>
              <a:pathLst>
                <a:path h="1760698" w="4021212">
                  <a:moveTo>
                    <a:pt x="24846" y="0"/>
                  </a:moveTo>
                  <a:lnTo>
                    <a:pt x="3996366" y="0"/>
                  </a:lnTo>
                  <a:cubicBezTo>
                    <a:pt x="4010088" y="0"/>
                    <a:pt x="4021212" y="11124"/>
                    <a:pt x="4021212" y="24846"/>
                  </a:cubicBezTo>
                  <a:lnTo>
                    <a:pt x="4021212" y="1735851"/>
                  </a:lnTo>
                  <a:cubicBezTo>
                    <a:pt x="4021212" y="1749574"/>
                    <a:pt x="4010088" y="1760698"/>
                    <a:pt x="3996366" y="1760698"/>
                  </a:cubicBezTo>
                  <a:lnTo>
                    <a:pt x="24846" y="1760698"/>
                  </a:lnTo>
                  <a:cubicBezTo>
                    <a:pt x="11124" y="1760698"/>
                    <a:pt x="0" y="1749574"/>
                    <a:pt x="0" y="1735851"/>
                  </a:cubicBezTo>
                  <a:lnTo>
                    <a:pt x="0" y="24846"/>
                  </a:lnTo>
                  <a:cubicBezTo>
                    <a:pt x="0" y="11124"/>
                    <a:pt x="11124" y="0"/>
                    <a:pt x="24846" y="0"/>
                  </a:cubicBezTo>
                  <a:close/>
                </a:path>
              </a:pathLst>
            </a:custGeom>
            <a:solidFill>
              <a:srgbClr val="000000"/>
            </a:solidFill>
            <a:ln w="47625" cap="rnd">
              <a:solidFill>
                <a:srgbClr val="21EF80"/>
              </a:solidFill>
              <a:prstDash val="solid"/>
              <a:round/>
            </a:ln>
          </p:spPr>
        </p:sp>
        <p:sp>
          <p:nvSpPr>
            <p:cNvPr name="TextBox 14" id="14"/>
            <p:cNvSpPr txBox="true"/>
            <p:nvPr/>
          </p:nvSpPr>
          <p:spPr>
            <a:xfrm>
              <a:off x="0" y="-38100"/>
              <a:ext cx="812800" cy="850900"/>
            </a:xfrm>
            <a:prstGeom prst="rect">
              <a:avLst/>
            </a:prstGeom>
          </p:spPr>
          <p:txBody>
            <a:bodyPr anchor="ctr" rtlCol="false" tIns="254000" lIns="254000" bIns="254000" rIns="254000"/>
            <a:lstStyle/>
            <a:p>
              <a:pPr algn="ctr">
                <a:lnSpc>
                  <a:spcPts val="2100"/>
                </a:lnSpc>
              </a:pPr>
            </a:p>
          </p:txBody>
        </p:sp>
      </p:grpSp>
      <p:sp>
        <p:nvSpPr>
          <p:cNvPr name="Freeform 15" id="15"/>
          <p:cNvSpPr/>
          <p:nvPr/>
        </p:nvSpPr>
        <p:spPr>
          <a:xfrm flipH="false" flipV="false" rot="0">
            <a:off x="15341087" y="6151992"/>
            <a:ext cx="3370555" cy="3571879"/>
          </a:xfrm>
          <a:custGeom>
            <a:avLst/>
            <a:gdLst/>
            <a:ahLst/>
            <a:cxnLst/>
            <a:rect r="r" b="b" t="t" l="l"/>
            <a:pathLst>
              <a:path h="3571879" w="3370555">
                <a:moveTo>
                  <a:pt x="0" y="0"/>
                </a:moveTo>
                <a:lnTo>
                  <a:pt x="3370556" y="0"/>
                </a:lnTo>
                <a:lnTo>
                  <a:pt x="3370556" y="3571879"/>
                </a:lnTo>
                <a:lnTo>
                  <a:pt x="0" y="357187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pic>
        <p:nvPicPr>
          <p:cNvPr name="Picture 16" id="16"/>
          <p:cNvPicPr>
            <a:picLocks noChangeAspect="true"/>
          </p:cNvPicPr>
          <p:nvPr/>
        </p:nvPicPr>
        <p:blipFill>
          <a:blip r:embed="rId12"/>
          <a:srcRect l="0" t="0" r="0" b="0"/>
          <a:stretch>
            <a:fillRect/>
          </a:stretch>
        </p:blipFill>
        <p:spPr>
          <a:xfrm flipH="false" flipV="false" rot="0">
            <a:off x="2361856" y="6943369"/>
            <a:ext cx="2319862" cy="2761741"/>
          </a:xfrm>
          <a:prstGeom prst="rect">
            <a:avLst/>
          </a:prstGeom>
        </p:spPr>
      </p:pic>
      <p:sp>
        <p:nvSpPr>
          <p:cNvPr name="Freeform 17" id="17"/>
          <p:cNvSpPr/>
          <p:nvPr/>
        </p:nvSpPr>
        <p:spPr>
          <a:xfrm flipH="true" flipV="false" rot="0">
            <a:off x="4967513" y="8552496"/>
            <a:ext cx="458232" cy="427405"/>
          </a:xfrm>
          <a:custGeom>
            <a:avLst/>
            <a:gdLst/>
            <a:ahLst/>
            <a:cxnLst/>
            <a:rect r="r" b="b" t="t" l="l"/>
            <a:pathLst>
              <a:path h="427405" w="458232">
                <a:moveTo>
                  <a:pt x="458231" y="0"/>
                </a:moveTo>
                <a:lnTo>
                  <a:pt x="0" y="0"/>
                </a:lnTo>
                <a:lnTo>
                  <a:pt x="0" y="427405"/>
                </a:lnTo>
                <a:lnTo>
                  <a:pt x="458231" y="427405"/>
                </a:lnTo>
                <a:lnTo>
                  <a:pt x="458231"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8" id="18"/>
          <p:cNvSpPr/>
          <p:nvPr/>
        </p:nvSpPr>
        <p:spPr>
          <a:xfrm flipH="false" flipV="false" rot="0">
            <a:off x="5425744" y="6115484"/>
            <a:ext cx="2196534" cy="938519"/>
          </a:xfrm>
          <a:custGeom>
            <a:avLst/>
            <a:gdLst/>
            <a:ahLst/>
            <a:cxnLst/>
            <a:rect r="r" b="b" t="t" l="l"/>
            <a:pathLst>
              <a:path h="938519" w="2196534">
                <a:moveTo>
                  <a:pt x="0" y="0"/>
                </a:moveTo>
                <a:lnTo>
                  <a:pt x="2196534" y="0"/>
                </a:lnTo>
                <a:lnTo>
                  <a:pt x="2196534" y="938519"/>
                </a:lnTo>
                <a:lnTo>
                  <a:pt x="0" y="93851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9" id="19"/>
          <p:cNvSpPr/>
          <p:nvPr/>
        </p:nvSpPr>
        <p:spPr>
          <a:xfrm flipH="false" flipV="false" rot="0">
            <a:off x="8068873" y="6111491"/>
            <a:ext cx="2196534" cy="942513"/>
          </a:xfrm>
          <a:custGeom>
            <a:avLst/>
            <a:gdLst/>
            <a:ahLst/>
            <a:cxnLst/>
            <a:rect r="r" b="b" t="t" l="l"/>
            <a:pathLst>
              <a:path h="942513" w="2196534">
                <a:moveTo>
                  <a:pt x="0" y="0"/>
                </a:moveTo>
                <a:lnTo>
                  <a:pt x="2196534" y="0"/>
                </a:lnTo>
                <a:lnTo>
                  <a:pt x="2196534" y="942512"/>
                </a:lnTo>
                <a:lnTo>
                  <a:pt x="0" y="94251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0" id="20"/>
          <p:cNvSpPr/>
          <p:nvPr/>
        </p:nvSpPr>
        <p:spPr>
          <a:xfrm flipH="false" flipV="false" rot="0">
            <a:off x="10713082" y="6136966"/>
            <a:ext cx="2221897" cy="917038"/>
          </a:xfrm>
          <a:custGeom>
            <a:avLst/>
            <a:gdLst/>
            <a:ahLst/>
            <a:cxnLst/>
            <a:rect r="r" b="b" t="t" l="l"/>
            <a:pathLst>
              <a:path h="917038" w="2221897">
                <a:moveTo>
                  <a:pt x="0" y="0"/>
                </a:moveTo>
                <a:lnTo>
                  <a:pt x="2221897" y="0"/>
                </a:lnTo>
                <a:lnTo>
                  <a:pt x="2221897" y="917037"/>
                </a:lnTo>
                <a:lnTo>
                  <a:pt x="0" y="917037"/>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21" id="21"/>
          <p:cNvSpPr txBox="true"/>
          <p:nvPr/>
        </p:nvSpPr>
        <p:spPr>
          <a:xfrm rot="0">
            <a:off x="15511053" y="682309"/>
            <a:ext cx="1952265" cy="336677"/>
          </a:xfrm>
          <a:prstGeom prst="rect">
            <a:avLst/>
          </a:prstGeom>
        </p:spPr>
        <p:txBody>
          <a:bodyPr anchor="t" rtlCol="false" tIns="0" lIns="0" bIns="0" rIns="0">
            <a:spAutoFit/>
          </a:bodyPr>
          <a:lstStyle/>
          <a:p>
            <a:pPr algn="r">
              <a:lnSpc>
                <a:spcPts val="2463"/>
              </a:lnSpc>
            </a:pPr>
            <a:r>
              <a:rPr lang="en-US" sz="2199">
                <a:solidFill>
                  <a:srgbClr val="FF63D8"/>
                </a:solidFill>
                <a:latin typeface="Arcade Gamer"/>
              </a:rPr>
              <a:t>PLAYER 2</a:t>
            </a:r>
          </a:p>
        </p:txBody>
      </p:sp>
      <p:sp>
        <p:nvSpPr>
          <p:cNvPr name="Freeform 22" id="22"/>
          <p:cNvSpPr/>
          <p:nvPr/>
        </p:nvSpPr>
        <p:spPr>
          <a:xfrm flipH="false" flipV="false" rot="0">
            <a:off x="2695009" y="596383"/>
            <a:ext cx="2377744" cy="432317"/>
          </a:xfrm>
          <a:custGeom>
            <a:avLst/>
            <a:gdLst/>
            <a:ahLst/>
            <a:cxnLst/>
            <a:rect r="r" b="b" t="t" l="l"/>
            <a:pathLst>
              <a:path h="432317" w="2377744">
                <a:moveTo>
                  <a:pt x="0" y="0"/>
                </a:moveTo>
                <a:lnTo>
                  <a:pt x="2377745" y="0"/>
                </a:lnTo>
                <a:lnTo>
                  <a:pt x="2377745" y="432317"/>
                </a:lnTo>
                <a:lnTo>
                  <a:pt x="0" y="432317"/>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23" id="23"/>
          <p:cNvSpPr/>
          <p:nvPr/>
        </p:nvSpPr>
        <p:spPr>
          <a:xfrm flipH="false" flipV="false" rot="0">
            <a:off x="13424017" y="670536"/>
            <a:ext cx="2087036" cy="379461"/>
          </a:xfrm>
          <a:custGeom>
            <a:avLst/>
            <a:gdLst/>
            <a:ahLst/>
            <a:cxnLst/>
            <a:rect r="r" b="b" t="t" l="l"/>
            <a:pathLst>
              <a:path h="379461" w="2087036">
                <a:moveTo>
                  <a:pt x="0" y="0"/>
                </a:moveTo>
                <a:lnTo>
                  <a:pt x="2087036" y="0"/>
                </a:lnTo>
                <a:lnTo>
                  <a:pt x="2087036" y="379461"/>
                </a:lnTo>
                <a:lnTo>
                  <a:pt x="0" y="37946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24" id="24"/>
          <p:cNvSpPr/>
          <p:nvPr/>
        </p:nvSpPr>
        <p:spPr>
          <a:xfrm flipH="true" flipV="false" rot="0">
            <a:off x="13950410" y="8614008"/>
            <a:ext cx="1855950" cy="1091101"/>
          </a:xfrm>
          <a:custGeom>
            <a:avLst/>
            <a:gdLst/>
            <a:ahLst/>
            <a:cxnLst/>
            <a:rect r="r" b="b" t="t" l="l"/>
            <a:pathLst>
              <a:path h="1091101" w="1855950">
                <a:moveTo>
                  <a:pt x="1855950" y="0"/>
                </a:moveTo>
                <a:lnTo>
                  <a:pt x="0" y="0"/>
                </a:lnTo>
                <a:lnTo>
                  <a:pt x="0" y="1091101"/>
                </a:lnTo>
                <a:lnTo>
                  <a:pt x="1855950" y="1091101"/>
                </a:lnTo>
                <a:lnTo>
                  <a:pt x="1855950" y="0"/>
                </a:lnTo>
                <a:close/>
              </a:path>
            </a:pathLst>
          </a:custGeom>
          <a:blipFill>
            <a:blip r:embed="rId25">
              <a:extLst>
                <a:ext uri="{96DAC541-7B7A-43D3-8B79-37D633B846F1}">
                  <asvg:svgBlip xmlns:asvg="http://schemas.microsoft.com/office/drawing/2016/SVG/main" r:embed="rId26"/>
                </a:ext>
              </a:extLst>
            </a:blip>
            <a:stretch>
              <a:fillRect l="0" t="0" r="0" b="-10100"/>
            </a:stretch>
          </a:blipFill>
        </p:spPr>
      </p:sp>
      <p:sp>
        <p:nvSpPr>
          <p:cNvPr name="Freeform 25" id="25"/>
          <p:cNvSpPr/>
          <p:nvPr/>
        </p:nvSpPr>
        <p:spPr>
          <a:xfrm flipH="false" flipV="false" rot="0">
            <a:off x="375433" y="6228904"/>
            <a:ext cx="2319577" cy="3476205"/>
          </a:xfrm>
          <a:custGeom>
            <a:avLst/>
            <a:gdLst/>
            <a:ahLst/>
            <a:cxnLst/>
            <a:rect r="r" b="b" t="t" l="l"/>
            <a:pathLst>
              <a:path h="3476205" w="2319577">
                <a:moveTo>
                  <a:pt x="0" y="0"/>
                </a:moveTo>
                <a:lnTo>
                  <a:pt x="2319576" y="0"/>
                </a:lnTo>
                <a:lnTo>
                  <a:pt x="2319576" y="3476205"/>
                </a:lnTo>
                <a:lnTo>
                  <a:pt x="0" y="347620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pic>
        <p:nvPicPr>
          <p:cNvPr name="Picture 26" id="26"/>
          <p:cNvPicPr>
            <a:picLocks noChangeAspect="true"/>
          </p:cNvPicPr>
          <p:nvPr/>
        </p:nvPicPr>
        <p:blipFill>
          <a:blip r:embed="rId29">
            <a:alphaModFix amt="71000"/>
          </a:blip>
          <a:srcRect l="0" t="0" r="0" b="0"/>
          <a:stretch>
            <a:fillRect/>
          </a:stretch>
        </p:blipFill>
        <p:spPr>
          <a:xfrm flipH="false" flipV="false" rot="604890">
            <a:off x="17509575" y="4896612"/>
            <a:ext cx="554300" cy="577396"/>
          </a:xfrm>
          <a:prstGeom prst="rect">
            <a:avLst/>
          </a:prstGeom>
        </p:spPr>
      </p:pic>
      <p:pic>
        <p:nvPicPr>
          <p:cNvPr name="Picture 27" id="27"/>
          <p:cNvPicPr>
            <a:picLocks noChangeAspect="true"/>
          </p:cNvPicPr>
          <p:nvPr/>
        </p:nvPicPr>
        <p:blipFill>
          <a:blip r:embed="rId29">
            <a:alphaModFix amt="71000"/>
          </a:blip>
          <a:srcRect l="0" t="0" r="0" b="0"/>
          <a:stretch>
            <a:fillRect/>
          </a:stretch>
        </p:blipFill>
        <p:spPr>
          <a:xfrm flipH="false" flipV="false" rot="-1221735">
            <a:off x="17085962" y="3338385"/>
            <a:ext cx="397359" cy="413915"/>
          </a:xfrm>
          <a:prstGeom prst="rect">
            <a:avLst/>
          </a:prstGeom>
        </p:spPr>
      </p:pic>
      <p:pic>
        <p:nvPicPr>
          <p:cNvPr name="Picture 28" id="28"/>
          <p:cNvPicPr>
            <a:picLocks noChangeAspect="true"/>
          </p:cNvPicPr>
          <p:nvPr/>
        </p:nvPicPr>
        <p:blipFill>
          <a:blip r:embed="rId29">
            <a:alphaModFix amt="71000"/>
          </a:blip>
          <a:srcRect l="0" t="0" r="0" b="0"/>
          <a:stretch>
            <a:fillRect/>
          </a:stretch>
        </p:blipFill>
        <p:spPr>
          <a:xfrm flipH="false" flipV="false" rot="0">
            <a:off x="17517576" y="1957766"/>
            <a:ext cx="269149" cy="280364"/>
          </a:xfrm>
          <a:prstGeom prst="rect">
            <a:avLst/>
          </a:prstGeom>
        </p:spPr>
      </p:pic>
      <p:pic>
        <p:nvPicPr>
          <p:cNvPr name="Picture 29" id="29"/>
          <p:cNvPicPr>
            <a:picLocks noChangeAspect="true"/>
          </p:cNvPicPr>
          <p:nvPr/>
        </p:nvPicPr>
        <p:blipFill>
          <a:blip r:embed="rId29">
            <a:alphaModFix amt="71000"/>
          </a:blip>
          <a:srcRect l="0" t="0" r="0" b="0"/>
          <a:stretch>
            <a:fillRect/>
          </a:stretch>
        </p:blipFill>
        <p:spPr>
          <a:xfrm flipH="false" flipV="false" rot="-599390">
            <a:off x="421312" y="5056909"/>
            <a:ext cx="554300" cy="577396"/>
          </a:xfrm>
          <a:prstGeom prst="rect">
            <a:avLst/>
          </a:prstGeom>
        </p:spPr>
      </p:pic>
      <p:pic>
        <p:nvPicPr>
          <p:cNvPr name="Picture 30" id="30"/>
          <p:cNvPicPr>
            <a:picLocks noChangeAspect="true"/>
          </p:cNvPicPr>
          <p:nvPr/>
        </p:nvPicPr>
        <p:blipFill>
          <a:blip r:embed="rId29">
            <a:alphaModFix amt="71000"/>
          </a:blip>
          <a:srcRect l="0" t="0" r="0" b="0"/>
          <a:stretch>
            <a:fillRect/>
          </a:stretch>
        </p:blipFill>
        <p:spPr>
          <a:xfrm flipH="false" flipV="false" rot="368085">
            <a:off x="788009" y="3418711"/>
            <a:ext cx="397359" cy="413915"/>
          </a:xfrm>
          <a:prstGeom prst="rect">
            <a:avLst/>
          </a:prstGeom>
        </p:spPr>
      </p:pic>
      <p:pic>
        <p:nvPicPr>
          <p:cNvPr name="Picture 31" id="31"/>
          <p:cNvPicPr>
            <a:picLocks noChangeAspect="true"/>
          </p:cNvPicPr>
          <p:nvPr/>
        </p:nvPicPr>
        <p:blipFill>
          <a:blip r:embed="rId29">
            <a:alphaModFix amt="71000"/>
          </a:blip>
          <a:srcRect l="0" t="0" r="0" b="0"/>
          <a:stretch>
            <a:fillRect/>
          </a:stretch>
        </p:blipFill>
        <p:spPr>
          <a:xfrm flipH="false" flipV="false" rot="-980286">
            <a:off x="463881" y="1925570"/>
            <a:ext cx="269149" cy="280364"/>
          </a:xfrm>
          <a:prstGeom prst="rect">
            <a:avLst/>
          </a:prstGeom>
        </p:spPr>
      </p:pic>
      <p:pic>
        <p:nvPicPr>
          <p:cNvPr name="Picture 32" id="32"/>
          <p:cNvPicPr>
            <a:picLocks noChangeAspect="true"/>
          </p:cNvPicPr>
          <p:nvPr/>
        </p:nvPicPr>
        <p:blipFill>
          <a:blip r:embed="rId30"/>
          <a:srcRect l="0" t="0" r="0" b="0"/>
          <a:stretch>
            <a:fillRect/>
          </a:stretch>
        </p:blipFill>
        <p:spPr>
          <a:xfrm flipH="false" flipV="false" rot="0">
            <a:off x="12445942" y="6532526"/>
            <a:ext cx="978075" cy="934061"/>
          </a:xfrm>
          <a:prstGeom prst="rect">
            <a:avLst/>
          </a:prstGeom>
        </p:spPr>
      </p:pic>
      <p:sp>
        <p:nvSpPr>
          <p:cNvPr name="TextBox 33" id="33"/>
          <p:cNvSpPr txBox="true"/>
          <p:nvPr/>
        </p:nvSpPr>
        <p:spPr>
          <a:xfrm rot="0">
            <a:off x="828291" y="639714"/>
            <a:ext cx="1866718" cy="336677"/>
          </a:xfrm>
          <a:prstGeom prst="rect">
            <a:avLst/>
          </a:prstGeom>
        </p:spPr>
        <p:txBody>
          <a:bodyPr anchor="t" rtlCol="false" tIns="0" lIns="0" bIns="0" rIns="0">
            <a:spAutoFit/>
          </a:bodyPr>
          <a:lstStyle/>
          <a:p>
            <a:pPr>
              <a:lnSpc>
                <a:spcPts val="2463"/>
              </a:lnSpc>
            </a:pPr>
            <a:r>
              <a:rPr lang="en-US" sz="2199">
                <a:solidFill>
                  <a:srgbClr val="585EFF"/>
                </a:solidFill>
                <a:latin typeface="Arcade Gamer"/>
              </a:rPr>
              <a:t>PLAYER 1</a:t>
            </a:r>
          </a:p>
        </p:txBody>
      </p:sp>
      <p:sp>
        <p:nvSpPr>
          <p:cNvPr name="TextBox 34" id="34"/>
          <p:cNvSpPr txBox="true"/>
          <p:nvPr/>
        </p:nvSpPr>
        <p:spPr>
          <a:xfrm rot="0">
            <a:off x="5513228" y="8257564"/>
            <a:ext cx="7605671" cy="950594"/>
          </a:xfrm>
          <a:prstGeom prst="rect">
            <a:avLst/>
          </a:prstGeom>
        </p:spPr>
        <p:txBody>
          <a:bodyPr anchor="t" rtlCol="false" tIns="0" lIns="0" bIns="0" rIns="0">
            <a:spAutoFit/>
          </a:bodyPr>
          <a:lstStyle/>
          <a:p>
            <a:pPr>
              <a:lnSpc>
                <a:spcPts val="3780"/>
              </a:lnSpc>
              <a:spcBef>
                <a:spcPct val="0"/>
              </a:spcBef>
            </a:pPr>
            <a:r>
              <a:rPr lang="en-US" sz="2700">
                <a:solidFill>
                  <a:srgbClr val="FFFFFF"/>
                </a:solidFill>
                <a:latin typeface="Disket Mono"/>
              </a:rPr>
              <a:t>AARON beasley, tameka ferguson, shikha sawant, andrea florence</a:t>
            </a:r>
          </a:p>
        </p:txBody>
      </p:sp>
      <p:sp>
        <p:nvSpPr>
          <p:cNvPr name="TextBox 35" id="35"/>
          <p:cNvSpPr txBox="true"/>
          <p:nvPr/>
        </p:nvSpPr>
        <p:spPr>
          <a:xfrm rot="0">
            <a:off x="2384996" y="2739528"/>
            <a:ext cx="13564288" cy="1602103"/>
          </a:xfrm>
          <a:prstGeom prst="rect">
            <a:avLst/>
          </a:prstGeom>
        </p:spPr>
        <p:txBody>
          <a:bodyPr anchor="t" rtlCol="false" tIns="0" lIns="0" bIns="0" rIns="0">
            <a:spAutoFit/>
          </a:bodyPr>
          <a:lstStyle/>
          <a:p>
            <a:pPr algn="ctr">
              <a:lnSpc>
                <a:spcPts val="11759"/>
              </a:lnSpc>
            </a:pPr>
            <a:r>
              <a:rPr lang="en-US" sz="10499">
                <a:solidFill>
                  <a:srgbClr val="FF63D8"/>
                </a:solidFill>
                <a:latin typeface="Arcade Gamer"/>
              </a:rPr>
              <a:t>RAMPAGE</a:t>
            </a:r>
          </a:p>
        </p:txBody>
      </p:sp>
      <p:sp>
        <p:nvSpPr>
          <p:cNvPr name="TextBox 36" id="36"/>
          <p:cNvSpPr txBox="true"/>
          <p:nvPr/>
        </p:nvSpPr>
        <p:spPr>
          <a:xfrm rot="0">
            <a:off x="7021769" y="682309"/>
            <a:ext cx="4244462" cy="336677"/>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rPr>
              <a:t>HIGHSCORE </a:t>
            </a:r>
            <a:r>
              <a:rPr lang="en-US" sz="2199">
                <a:solidFill>
                  <a:srgbClr val="21EF80"/>
                </a:solidFill>
                <a:latin typeface="Arcade Gamer"/>
              </a:rPr>
              <a:t>2500</a:t>
            </a:r>
          </a:p>
        </p:txBody>
      </p:sp>
      <p:sp>
        <p:nvSpPr>
          <p:cNvPr name="TextBox 37" id="37"/>
          <p:cNvSpPr txBox="true"/>
          <p:nvPr/>
        </p:nvSpPr>
        <p:spPr>
          <a:xfrm rot="0">
            <a:off x="2242072" y="4389528"/>
            <a:ext cx="13564288" cy="795782"/>
          </a:xfrm>
          <a:prstGeom prst="rect">
            <a:avLst/>
          </a:prstGeom>
        </p:spPr>
        <p:txBody>
          <a:bodyPr anchor="t" rtlCol="false" tIns="0" lIns="0" bIns="0" rIns="0">
            <a:spAutoFit/>
          </a:bodyPr>
          <a:lstStyle/>
          <a:p>
            <a:pPr algn="ctr">
              <a:lnSpc>
                <a:spcPts val="5823"/>
              </a:lnSpc>
            </a:pPr>
            <a:r>
              <a:rPr lang="en-US" sz="5199">
                <a:solidFill>
                  <a:srgbClr val="8488F4"/>
                </a:solidFill>
                <a:latin typeface="Arcade Gamer"/>
              </a:rPr>
              <a:t>SPRINT 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9705109"/>
            <a:ext cx="18288000" cy="1163782"/>
            <a:chOff x="0" y="0"/>
            <a:chExt cx="24384000" cy="1551709"/>
          </a:xfrm>
        </p:grpSpPr>
        <p:sp>
          <p:nvSpPr>
            <p:cNvPr name="Freeform 4" id="4"/>
            <p:cNvSpPr/>
            <p:nvPr/>
          </p:nvSpPr>
          <p:spPr>
            <a:xfrm flipH="false" flipV="false" rot="0">
              <a:off x="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128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256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7" id="7"/>
          <p:cNvSpPr/>
          <p:nvPr/>
        </p:nvSpPr>
        <p:spPr>
          <a:xfrm flipH="false" flipV="false" rot="0">
            <a:off x="7002032" y="6114605"/>
            <a:ext cx="3590504" cy="3590504"/>
          </a:xfrm>
          <a:custGeom>
            <a:avLst/>
            <a:gdLst/>
            <a:ahLst/>
            <a:cxnLst/>
            <a:rect r="r" b="b" t="t" l="l"/>
            <a:pathLst>
              <a:path h="3590504" w="3590504">
                <a:moveTo>
                  <a:pt x="0" y="0"/>
                </a:moveTo>
                <a:lnTo>
                  <a:pt x="3590504" y="0"/>
                </a:lnTo>
                <a:lnTo>
                  <a:pt x="3590504" y="3590504"/>
                </a:lnTo>
                <a:lnTo>
                  <a:pt x="0" y="35905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3381398" y="8857429"/>
            <a:ext cx="2913900" cy="847680"/>
          </a:xfrm>
          <a:custGeom>
            <a:avLst/>
            <a:gdLst/>
            <a:ahLst/>
            <a:cxnLst/>
            <a:rect r="r" b="b" t="t" l="l"/>
            <a:pathLst>
              <a:path h="847680" w="291390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5808423" y="8857429"/>
            <a:ext cx="2913900" cy="847680"/>
          </a:xfrm>
          <a:custGeom>
            <a:avLst/>
            <a:gdLst/>
            <a:ahLst/>
            <a:cxnLst/>
            <a:rect r="r" b="b" t="t" l="l"/>
            <a:pathLst>
              <a:path h="847680" w="291390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0814350" y="8857429"/>
            <a:ext cx="471618" cy="847680"/>
          </a:xfrm>
          <a:custGeom>
            <a:avLst/>
            <a:gdLst/>
            <a:ahLst/>
            <a:cxnLst/>
            <a:rect r="r" b="b" t="t" l="l"/>
            <a:pathLst>
              <a:path h="847680" w="471618">
                <a:moveTo>
                  <a:pt x="0" y="0"/>
                </a:moveTo>
                <a:lnTo>
                  <a:pt x="471618" y="0"/>
                </a:lnTo>
                <a:lnTo>
                  <a:pt x="471618" y="847680"/>
                </a:lnTo>
                <a:lnTo>
                  <a:pt x="0" y="84768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7151826" y="716781"/>
            <a:ext cx="548836" cy="587276"/>
          </a:xfrm>
          <a:custGeom>
            <a:avLst/>
            <a:gdLst/>
            <a:ahLst/>
            <a:cxnLst/>
            <a:rect r="r" b="b" t="t" l="l"/>
            <a:pathLst>
              <a:path h="587276" w="548836">
                <a:moveTo>
                  <a:pt x="0" y="0"/>
                </a:moveTo>
                <a:lnTo>
                  <a:pt x="548836" y="0"/>
                </a:lnTo>
                <a:lnTo>
                  <a:pt x="548836" y="587277"/>
                </a:lnTo>
                <a:lnTo>
                  <a:pt x="0" y="58727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6272125" y="756289"/>
            <a:ext cx="587276" cy="547769"/>
          </a:xfrm>
          <a:custGeom>
            <a:avLst/>
            <a:gdLst/>
            <a:ahLst/>
            <a:cxnLst/>
            <a:rect r="r" b="b" t="t" l="l"/>
            <a:pathLst>
              <a:path h="547769" w="587276">
                <a:moveTo>
                  <a:pt x="0" y="0"/>
                </a:moveTo>
                <a:lnTo>
                  <a:pt x="587276" y="0"/>
                </a:lnTo>
                <a:lnTo>
                  <a:pt x="587276" y="547769"/>
                </a:lnTo>
                <a:lnTo>
                  <a:pt x="0" y="54776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9939918" y="697028"/>
            <a:ext cx="548836" cy="587276"/>
          </a:xfrm>
          <a:custGeom>
            <a:avLst/>
            <a:gdLst/>
            <a:ahLst/>
            <a:cxnLst/>
            <a:rect r="r" b="b" t="t" l="l"/>
            <a:pathLst>
              <a:path h="587276" w="548836">
                <a:moveTo>
                  <a:pt x="0" y="0"/>
                </a:moveTo>
                <a:lnTo>
                  <a:pt x="548836" y="0"/>
                </a:lnTo>
                <a:lnTo>
                  <a:pt x="548836" y="587276"/>
                </a:lnTo>
                <a:lnTo>
                  <a:pt x="0" y="58727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4" id="14"/>
          <p:cNvSpPr/>
          <p:nvPr/>
        </p:nvSpPr>
        <p:spPr>
          <a:xfrm flipH="false" flipV="false" rot="0">
            <a:off x="10735167" y="716781"/>
            <a:ext cx="587276" cy="547769"/>
          </a:xfrm>
          <a:custGeom>
            <a:avLst/>
            <a:gdLst/>
            <a:ahLst/>
            <a:cxnLst/>
            <a:rect r="r" b="b" t="t" l="l"/>
            <a:pathLst>
              <a:path h="547769" w="587276">
                <a:moveTo>
                  <a:pt x="0" y="0"/>
                </a:moveTo>
                <a:lnTo>
                  <a:pt x="587277" y="0"/>
                </a:lnTo>
                <a:lnTo>
                  <a:pt x="587277" y="547769"/>
                </a:lnTo>
                <a:lnTo>
                  <a:pt x="0" y="54776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5" id="15"/>
          <p:cNvSpPr/>
          <p:nvPr/>
        </p:nvSpPr>
        <p:spPr>
          <a:xfrm flipH="false" flipV="false" rot="0">
            <a:off x="-337725" y="8857429"/>
            <a:ext cx="2913900" cy="847680"/>
          </a:xfrm>
          <a:custGeom>
            <a:avLst/>
            <a:gdLst/>
            <a:ahLst/>
            <a:cxnLst/>
            <a:rect r="r" b="b" t="t" l="l"/>
            <a:pathLst>
              <a:path h="847680" w="291390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1992632" y="8857429"/>
            <a:ext cx="2913900" cy="847680"/>
          </a:xfrm>
          <a:custGeom>
            <a:avLst/>
            <a:gdLst/>
            <a:ahLst/>
            <a:cxnLst/>
            <a:rect r="r" b="b" t="t" l="l"/>
            <a:pathLst>
              <a:path h="847680" w="291390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8467052" y="736535"/>
            <a:ext cx="702268" cy="547769"/>
          </a:xfrm>
          <a:custGeom>
            <a:avLst/>
            <a:gdLst/>
            <a:ahLst/>
            <a:cxnLst/>
            <a:rect r="r" b="b" t="t" l="l"/>
            <a:pathLst>
              <a:path h="547769" w="702268">
                <a:moveTo>
                  <a:pt x="0" y="0"/>
                </a:moveTo>
                <a:lnTo>
                  <a:pt x="702268" y="0"/>
                </a:lnTo>
                <a:lnTo>
                  <a:pt x="702268" y="547769"/>
                </a:lnTo>
                <a:lnTo>
                  <a:pt x="0" y="547769"/>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8" id="18"/>
          <p:cNvSpPr/>
          <p:nvPr/>
        </p:nvSpPr>
        <p:spPr>
          <a:xfrm flipH="false" flipV="false" rot="0">
            <a:off x="675294" y="697028"/>
            <a:ext cx="1738558" cy="717550"/>
          </a:xfrm>
          <a:custGeom>
            <a:avLst/>
            <a:gdLst/>
            <a:ahLst/>
            <a:cxnLst/>
            <a:rect r="r" b="b" t="t" l="l"/>
            <a:pathLst>
              <a:path h="717550" w="1738558">
                <a:moveTo>
                  <a:pt x="0" y="0"/>
                </a:moveTo>
                <a:lnTo>
                  <a:pt x="1738558" y="0"/>
                </a:lnTo>
                <a:lnTo>
                  <a:pt x="1738558" y="717550"/>
                </a:lnTo>
                <a:lnTo>
                  <a:pt x="0" y="717550"/>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pic>
        <p:nvPicPr>
          <p:cNvPr name="Picture 19" id="19"/>
          <p:cNvPicPr>
            <a:picLocks noChangeAspect="true"/>
          </p:cNvPicPr>
          <p:nvPr/>
        </p:nvPicPr>
        <p:blipFill>
          <a:blip r:embed="rId24"/>
          <a:srcRect l="0" t="0" r="0" b="0"/>
          <a:stretch>
            <a:fillRect/>
          </a:stretch>
        </p:blipFill>
        <p:spPr>
          <a:xfrm flipH="false" flipV="false" rot="0">
            <a:off x="4751254" y="6789831"/>
            <a:ext cx="971251" cy="1103694"/>
          </a:xfrm>
          <a:prstGeom prst="rect">
            <a:avLst/>
          </a:prstGeom>
        </p:spPr>
      </p:pic>
      <p:pic>
        <p:nvPicPr>
          <p:cNvPr name="Picture 20" id="20"/>
          <p:cNvPicPr>
            <a:picLocks noChangeAspect="true"/>
          </p:cNvPicPr>
          <p:nvPr/>
        </p:nvPicPr>
        <p:blipFill>
          <a:blip r:embed="rId25"/>
          <a:srcRect l="0" t="0" r="0" b="0"/>
          <a:stretch>
            <a:fillRect/>
          </a:stretch>
        </p:blipFill>
        <p:spPr>
          <a:xfrm flipH="false" flipV="false" rot="0">
            <a:off x="11868886" y="6773499"/>
            <a:ext cx="1003961" cy="1120026"/>
          </a:xfrm>
          <a:prstGeom prst="rect">
            <a:avLst/>
          </a:prstGeom>
        </p:spPr>
      </p:pic>
      <p:pic>
        <p:nvPicPr>
          <p:cNvPr name="Picture 21" id="21"/>
          <p:cNvPicPr>
            <a:picLocks noChangeAspect="true"/>
          </p:cNvPicPr>
          <p:nvPr/>
        </p:nvPicPr>
        <p:blipFill>
          <a:blip r:embed="rId26"/>
          <a:srcRect l="0" t="0" r="0" b="0"/>
          <a:stretch>
            <a:fillRect/>
          </a:stretch>
        </p:blipFill>
        <p:spPr>
          <a:xfrm flipH="false" flipV="false" rot="0">
            <a:off x="2719050" y="2222014"/>
            <a:ext cx="517579" cy="539145"/>
          </a:xfrm>
          <a:prstGeom prst="rect">
            <a:avLst/>
          </a:prstGeom>
        </p:spPr>
      </p:pic>
      <p:pic>
        <p:nvPicPr>
          <p:cNvPr name="Picture 22" id="22"/>
          <p:cNvPicPr>
            <a:picLocks noChangeAspect="true"/>
          </p:cNvPicPr>
          <p:nvPr/>
        </p:nvPicPr>
        <p:blipFill>
          <a:blip r:embed="rId26"/>
          <a:srcRect l="0" t="0" r="0" b="0"/>
          <a:stretch>
            <a:fillRect/>
          </a:stretch>
        </p:blipFill>
        <p:spPr>
          <a:xfrm flipH="false" flipV="false" rot="0">
            <a:off x="15104488" y="2491586"/>
            <a:ext cx="517579" cy="539145"/>
          </a:xfrm>
          <a:prstGeom prst="rect">
            <a:avLst/>
          </a:prstGeom>
        </p:spPr>
      </p:pic>
      <p:sp>
        <p:nvSpPr>
          <p:cNvPr name="Freeform 23" id="23"/>
          <p:cNvSpPr/>
          <p:nvPr/>
        </p:nvSpPr>
        <p:spPr>
          <a:xfrm flipH="false" flipV="false" rot="0">
            <a:off x="2098480" y="6789831"/>
            <a:ext cx="843782" cy="662098"/>
          </a:xfrm>
          <a:custGeom>
            <a:avLst/>
            <a:gdLst/>
            <a:ahLst/>
            <a:cxnLst/>
            <a:rect r="r" b="b" t="t" l="l"/>
            <a:pathLst>
              <a:path h="662098" w="843782">
                <a:moveTo>
                  <a:pt x="0" y="0"/>
                </a:moveTo>
                <a:lnTo>
                  <a:pt x="843781" y="0"/>
                </a:lnTo>
                <a:lnTo>
                  <a:pt x="843781" y="662098"/>
                </a:lnTo>
                <a:lnTo>
                  <a:pt x="0" y="662098"/>
                </a:lnTo>
                <a:lnTo>
                  <a:pt x="0" y="0"/>
                </a:lnTo>
                <a:close/>
              </a:path>
            </a:pathLst>
          </a:custGeom>
          <a:blipFill>
            <a:blip r:embed="rId27">
              <a:extLst>
                <a:ext uri="{96DAC541-7B7A-43D3-8B79-37D633B846F1}">
                  <asvg:svgBlip xmlns:asvg="http://schemas.microsoft.com/office/drawing/2016/SVG/main" r:embed="rId28"/>
                </a:ext>
              </a:extLst>
            </a:blip>
            <a:stretch>
              <a:fillRect l="0" t="0" r="-419968" b="0"/>
            </a:stretch>
          </a:blipFill>
        </p:spPr>
      </p:sp>
      <p:sp>
        <p:nvSpPr>
          <p:cNvPr name="Freeform 24" id="24"/>
          <p:cNvSpPr/>
          <p:nvPr/>
        </p:nvSpPr>
        <p:spPr>
          <a:xfrm flipH="false" flipV="false" rot="0">
            <a:off x="1028700" y="4647198"/>
            <a:ext cx="843782" cy="662098"/>
          </a:xfrm>
          <a:custGeom>
            <a:avLst/>
            <a:gdLst/>
            <a:ahLst/>
            <a:cxnLst/>
            <a:rect r="r" b="b" t="t" l="l"/>
            <a:pathLst>
              <a:path h="662098" w="843782">
                <a:moveTo>
                  <a:pt x="0" y="0"/>
                </a:moveTo>
                <a:lnTo>
                  <a:pt x="843782" y="0"/>
                </a:lnTo>
                <a:lnTo>
                  <a:pt x="843782" y="662098"/>
                </a:lnTo>
                <a:lnTo>
                  <a:pt x="0" y="662098"/>
                </a:lnTo>
                <a:lnTo>
                  <a:pt x="0" y="0"/>
                </a:lnTo>
                <a:close/>
              </a:path>
            </a:pathLst>
          </a:custGeom>
          <a:blipFill>
            <a:blip r:embed="rId29">
              <a:extLst>
                <a:ext uri="{96DAC541-7B7A-43D3-8B79-37D633B846F1}">
                  <asvg:svgBlip xmlns:asvg="http://schemas.microsoft.com/office/drawing/2016/SVG/main" r:embed="rId30"/>
                </a:ext>
              </a:extLst>
            </a:blip>
            <a:stretch>
              <a:fillRect l="0" t="0" r="-419968" b="0"/>
            </a:stretch>
          </a:blipFill>
        </p:spPr>
      </p:sp>
      <p:sp>
        <p:nvSpPr>
          <p:cNvPr name="Freeform 25" id="25"/>
          <p:cNvSpPr/>
          <p:nvPr/>
        </p:nvSpPr>
        <p:spPr>
          <a:xfrm flipH="false" flipV="false" rot="0">
            <a:off x="14682597" y="6773499"/>
            <a:ext cx="843782" cy="662098"/>
          </a:xfrm>
          <a:custGeom>
            <a:avLst/>
            <a:gdLst/>
            <a:ahLst/>
            <a:cxnLst/>
            <a:rect r="r" b="b" t="t" l="l"/>
            <a:pathLst>
              <a:path h="662098" w="843782">
                <a:moveTo>
                  <a:pt x="0" y="0"/>
                </a:moveTo>
                <a:lnTo>
                  <a:pt x="843782" y="0"/>
                </a:lnTo>
                <a:lnTo>
                  <a:pt x="843782" y="662098"/>
                </a:lnTo>
                <a:lnTo>
                  <a:pt x="0" y="662098"/>
                </a:lnTo>
                <a:lnTo>
                  <a:pt x="0" y="0"/>
                </a:lnTo>
                <a:close/>
              </a:path>
            </a:pathLst>
          </a:custGeom>
          <a:blipFill>
            <a:blip r:embed="rId27">
              <a:extLst>
                <a:ext uri="{96DAC541-7B7A-43D3-8B79-37D633B846F1}">
                  <asvg:svgBlip xmlns:asvg="http://schemas.microsoft.com/office/drawing/2016/SVG/main" r:embed="rId28"/>
                </a:ext>
              </a:extLst>
            </a:blip>
            <a:stretch>
              <a:fillRect l="0" t="0" r="-419968" b="0"/>
            </a:stretch>
          </a:blipFill>
        </p:spPr>
      </p:sp>
      <p:sp>
        <p:nvSpPr>
          <p:cNvPr name="Freeform 26" id="26"/>
          <p:cNvSpPr/>
          <p:nvPr/>
        </p:nvSpPr>
        <p:spPr>
          <a:xfrm flipH="false" flipV="false" rot="0">
            <a:off x="16415518" y="4647198"/>
            <a:ext cx="843782" cy="662098"/>
          </a:xfrm>
          <a:custGeom>
            <a:avLst/>
            <a:gdLst/>
            <a:ahLst/>
            <a:cxnLst/>
            <a:rect r="r" b="b" t="t" l="l"/>
            <a:pathLst>
              <a:path h="662098" w="843782">
                <a:moveTo>
                  <a:pt x="0" y="0"/>
                </a:moveTo>
                <a:lnTo>
                  <a:pt x="843782" y="0"/>
                </a:lnTo>
                <a:lnTo>
                  <a:pt x="843782" y="662098"/>
                </a:lnTo>
                <a:lnTo>
                  <a:pt x="0" y="662098"/>
                </a:lnTo>
                <a:lnTo>
                  <a:pt x="0" y="0"/>
                </a:lnTo>
                <a:close/>
              </a:path>
            </a:pathLst>
          </a:custGeom>
          <a:blipFill>
            <a:blip r:embed="rId29">
              <a:extLst>
                <a:ext uri="{96DAC541-7B7A-43D3-8B79-37D633B846F1}">
                  <asvg:svgBlip xmlns:asvg="http://schemas.microsoft.com/office/drawing/2016/SVG/main" r:embed="rId30"/>
                </a:ext>
              </a:extLst>
            </a:blip>
            <a:stretch>
              <a:fillRect l="0" t="0" r="-419968" b="0"/>
            </a:stretch>
          </a:blipFill>
        </p:spPr>
      </p:sp>
      <p:sp>
        <p:nvSpPr>
          <p:cNvPr name="Freeform 27" id="27"/>
          <p:cNvSpPr/>
          <p:nvPr/>
        </p:nvSpPr>
        <p:spPr>
          <a:xfrm flipH="false" flipV="false" rot="0">
            <a:off x="2298984" y="6844147"/>
            <a:ext cx="442773" cy="553467"/>
          </a:xfrm>
          <a:custGeom>
            <a:avLst/>
            <a:gdLst/>
            <a:ahLst/>
            <a:cxnLst/>
            <a:rect r="r" b="b" t="t" l="l"/>
            <a:pathLst>
              <a:path h="553467" w="442773">
                <a:moveTo>
                  <a:pt x="0" y="0"/>
                </a:moveTo>
                <a:lnTo>
                  <a:pt x="442773" y="0"/>
                </a:lnTo>
                <a:lnTo>
                  <a:pt x="442773" y="553466"/>
                </a:lnTo>
                <a:lnTo>
                  <a:pt x="0" y="553466"/>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28" id="28"/>
          <p:cNvSpPr/>
          <p:nvPr/>
        </p:nvSpPr>
        <p:spPr>
          <a:xfrm flipH="false" flipV="false" rot="0">
            <a:off x="14882622" y="6827814"/>
            <a:ext cx="442773" cy="553467"/>
          </a:xfrm>
          <a:custGeom>
            <a:avLst/>
            <a:gdLst/>
            <a:ahLst/>
            <a:cxnLst/>
            <a:rect r="r" b="b" t="t" l="l"/>
            <a:pathLst>
              <a:path h="553467" w="442773">
                <a:moveTo>
                  <a:pt x="0" y="0"/>
                </a:moveTo>
                <a:lnTo>
                  <a:pt x="442774" y="0"/>
                </a:lnTo>
                <a:lnTo>
                  <a:pt x="442774" y="553467"/>
                </a:lnTo>
                <a:lnTo>
                  <a:pt x="0" y="553467"/>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29" id="29"/>
          <p:cNvSpPr/>
          <p:nvPr/>
        </p:nvSpPr>
        <p:spPr>
          <a:xfrm flipH="false" flipV="false" rot="0">
            <a:off x="1229204" y="4701514"/>
            <a:ext cx="442773" cy="553467"/>
          </a:xfrm>
          <a:custGeom>
            <a:avLst/>
            <a:gdLst/>
            <a:ahLst/>
            <a:cxnLst/>
            <a:rect r="r" b="b" t="t" l="l"/>
            <a:pathLst>
              <a:path h="553467" w="442773">
                <a:moveTo>
                  <a:pt x="0" y="0"/>
                </a:moveTo>
                <a:lnTo>
                  <a:pt x="442773" y="0"/>
                </a:lnTo>
                <a:lnTo>
                  <a:pt x="442773" y="553466"/>
                </a:lnTo>
                <a:lnTo>
                  <a:pt x="0" y="553466"/>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30" id="30"/>
          <p:cNvSpPr/>
          <p:nvPr/>
        </p:nvSpPr>
        <p:spPr>
          <a:xfrm flipH="false" flipV="false" rot="0">
            <a:off x="16616700" y="4701514"/>
            <a:ext cx="442773" cy="553467"/>
          </a:xfrm>
          <a:custGeom>
            <a:avLst/>
            <a:gdLst/>
            <a:ahLst/>
            <a:cxnLst/>
            <a:rect r="r" b="b" t="t" l="l"/>
            <a:pathLst>
              <a:path h="553467" w="442773">
                <a:moveTo>
                  <a:pt x="0" y="0"/>
                </a:moveTo>
                <a:lnTo>
                  <a:pt x="442774" y="0"/>
                </a:lnTo>
                <a:lnTo>
                  <a:pt x="442774" y="553466"/>
                </a:lnTo>
                <a:lnTo>
                  <a:pt x="0" y="553466"/>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31" id="31"/>
          <p:cNvSpPr/>
          <p:nvPr/>
        </p:nvSpPr>
        <p:spPr>
          <a:xfrm flipH="true" flipV="false" rot="0">
            <a:off x="14621255" y="6205320"/>
            <a:ext cx="966466" cy="568179"/>
          </a:xfrm>
          <a:custGeom>
            <a:avLst/>
            <a:gdLst/>
            <a:ahLst/>
            <a:cxnLst/>
            <a:rect r="r" b="b" t="t" l="l"/>
            <a:pathLst>
              <a:path h="568179" w="966466">
                <a:moveTo>
                  <a:pt x="966466" y="0"/>
                </a:moveTo>
                <a:lnTo>
                  <a:pt x="0" y="0"/>
                </a:lnTo>
                <a:lnTo>
                  <a:pt x="0" y="568179"/>
                </a:lnTo>
                <a:lnTo>
                  <a:pt x="966466" y="568179"/>
                </a:lnTo>
                <a:lnTo>
                  <a:pt x="966466" y="0"/>
                </a:lnTo>
                <a:close/>
              </a:path>
            </a:pathLst>
          </a:custGeom>
          <a:blipFill>
            <a:blip r:embed="rId33">
              <a:extLst>
                <a:ext uri="{96DAC541-7B7A-43D3-8B79-37D633B846F1}">
                  <asvg:svgBlip xmlns:asvg="http://schemas.microsoft.com/office/drawing/2016/SVG/main" r:embed="rId34"/>
                </a:ext>
              </a:extLst>
            </a:blip>
            <a:stretch>
              <a:fillRect l="0" t="0" r="0" b="-10100"/>
            </a:stretch>
          </a:blipFill>
        </p:spPr>
      </p:sp>
      <p:sp>
        <p:nvSpPr>
          <p:cNvPr name="Freeform 32" id="32"/>
          <p:cNvSpPr/>
          <p:nvPr/>
        </p:nvSpPr>
        <p:spPr>
          <a:xfrm flipH="false" flipV="false" rot="0">
            <a:off x="1028700" y="3684108"/>
            <a:ext cx="843782" cy="963090"/>
          </a:xfrm>
          <a:custGeom>
            <a:avLst/>
            <a:gdLst/>
            <a:ahLst/>
            <a:cxnLst/>
            <a:rect r="r" b="b" t="t" l="l"/>
            <a:pathLst>
              <a:path h="963090" w="843782">
                <a:moveTo>
                  <a:pt x="0" y="0"/>
                </a:moveTo>
                <a:lnTo>
                  <a:pt x="843782" y="0"/>
                </a:lnTo>
                <a:lnTo>
                  <a:pt x="843782" y="963090"/>
                </a:lnTo>
                <a:lnTo>
                  <a:pt x="0" y="963090"/>
                </a:lnTo>
                <a:lnTo>
                  <a:pt x="0" y="0"/>
                </a:lnTo>
                <a:close/>
              </a:path>
            </a:pathLst>
          </a:custGeom>
          <a:blipFill>
            <a:blip r:embed="rId35">
              <a:extLst>
                <a:ext uri="{96DAC541-7B7A-43D3-8B79-37D633B846F1}">
                  <asvg:svgBlip xmlns:asvg="http://schemas.microsoft.com/office/drawing/2016/SVG/main" r:embed="rId36"/>
                </a:ext>
              </a:extLst>
            </a:blip>
            <a:stretch>
              <a:fillRect l="0" t="0" r="0" b="-4299"/>
            </a:stretch>
          </a:blipFill>
        </p:spPr>
      </p:sp>
      <p:sp>
        <p:nvSpPr>
          <p:cNvPr name="Freeform 33" id="33"/>
          <p:cNvSpPr/>
          <p:nvPr/>
        </p:nvSpPr>
        <p:spPr>
          <a:xfrm flipH="false" flipV="false" rot="0">
            <a:off x="152400" y="15240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sp>
        <p:nvSpPr>
          <p:cNvPr name="TextBox 34" id="34"/>
          <p:cNvSpPr txBox="true"/>
          <p:nvPr/>
        </p:nvSpPr>
        <p:spPr>
          <a:xfrm rot="0">
            <a:off x="2576175" y="2431252"/>
            <a:ext cx="12849901" cy="2496186"/>
          </a:xfrm>
          <a:prstGeom prst="rect">
            <a:avLst/>
          </a:prstGeom>
        </p:spPr>
        <p:txBody>
          <a:bodyPr anchor="t" rtlCol="false" tIns="0" lIns="0" bIns="0" rIns="0">
            <a:spAutoFit/>
          </a:bodyPr>
          <a:lstStyle/>
          <a:p>
            <a:pPr algn="ctr">
              <a:lnSpc>
                <a:spcPts val="9520"/>
              </a:lnSpc>
            </a:pPr>
            <a:r>
              <a:rPr lang="en-US" sz="8500">
                <a:solidFill>
                  <a:srgbClr val="FF63D8"/>
                </a:solidFill>
                <a:latin typeface="Arcade Gamer"/>
              </a:rPr>
              <a:t>STRUCTURAL UML DIAGRAMS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036825" y="483177"/>
            <a:ext cx="9800507" cy="8803252"/>
            <a:chOff x="0" y="0"/>
            <a:chExt cx="2581204" cy="2318552"/>
          </a:xfrm>
        </p:grpSpPr>
        <p:sp>
          <p:nvSpPr>
            <p:cNvPr name="Freeform 3" id="3"/>
            <p:cNvSpPr/>
            <p:nvPr/>
          </p:nvSpPr>
          <p:spPr>
            <a:xfrm flipH="false" flipV="false" rot="0">
              <a:off x="0" y="0"/>
              <a:ext cx="2581203" cy="2318552"/>
            </a:xfrm>
            <a:custGeom>
              <a:avLst/>
              <a:gdLst/>
              <a:ahLst/>
              <a:cxnLst/>
              <a:rect r="r" b="b" t="t" l="l"/>
              <a:pathLst>
                <a:path h="2318552" w="2581203">
                  <a:moveTo>
                    <a:pt x="38708" y="0"/>
                  </a:moveTo>
                  <a:lnTo>
                    <a:pt x="2542496" y="0"/>
                  </a:lnTo>
                  <a:cubicBezTo>
                    <a:pt x="2563874" y="0"/>
                    <a:pt x="2581203" y="17330"/>
                    <a:pt x="2581203" y="38708"/>
                  </a:cubicBezTo>
                  <a:lnTo>
                    <a:pt x="2581203" y="2279844"/>
                  </a:lnTo>
                  <a:cubicBezTo>
                    <a:pt x="2581203" y="2301222"/>
                    <a:pt x="2563874" y="2318552"/>
                    <a:pt x="2542496" y="2318552"/>
                  </a:cubicBezTo>
                  <a:lnTo>
                    <a:pt x="38708" y="2318552"/>
                  </a:lnTo>
                  <a:cubicBezTo>
                    <a:pt x="17330" y="2318552"/>
                    <a:pt x="0" y="2301222"/>
                    <a:pt x="0" y="2279844"/>
                  </a:cubicBezTo>
                  <a:lnTo>
                    <a:pt x="0" y="38708"/>
                  </a:lnTo>
                  <a:cubicBezTo>
                    <a:pt x="0" y="17330"/>
                    <a:pt x="17330" y="0"/>
                    <a:pt x="38708" y="0"/>
                  </a:cubicBezTo>
                  <a:close/>
                </a:path>
              </a:pathLst>
            </a:custGeom>
            <a:solidFill>
              <a:srgbClr val="000000"/>
            </a:solidFill>
            <a:ln w="47625" cap="rnd">
              <a:solidFill>
                <a:srgbClr val="21EF80"/>
              </a:solidFill>
              <a:prstDash val="solid"/>
              <a:round/>
            </a:ln>
          </p:spPr>
        </p:sp>
        <p:sp>
          <p:nvSpPr>
            <p:cNvPr name="TextBox 4" id="4"/>
            <p:cNvSpPr txBox="true"/>
            <p:nvPr/>
          </p:nvSpPr>
          <p:spPr>
            <a:xfrm>
              <a:off x="0" y="-28575"/>
              <a:ext cx="812800" cy="841375"/>
            </a:xfrm>
            <a:prstGeom prst="rect">
              <a:avLst/>
            </a:prstGeom>
          </p:spPr>
          <p:txBody>
            <a:bodyPr anchor="ctr" rtlCol="false" tIns="254000" lIns="254000" bIns="254000" rIns="254000"/>
            <a:lstStyle/>
            <a:p>
              <a:pPr algn="ctr">
                <a:lnSpc>
                  <a:spcPts val="2100"/>
                </a:lnSpc>
              </a:pPr>
            </a:p>
          </p:txBody>
        </p:sp>
      </p:grpSp>
      <p:sp>
        <p:nvSpPr>
          <p:cNvPr name="Freeform 5" id="5"/>
          <p:cNvSpPr/>
          <p:nvPr/>
        </p:nvSpPr>
        <p:spPr>
          <a:xfrm flipH="false" flipV="false" rot="0">
            <a:off x="8329107" y="1550625"/>
            <a:ext cx="9222475" cy="6668356"/>
          </a:xfrm>
          <a:custGeom>
            <a:avLst/>
            <a:gdLst/>
            <a:ahLst/>
            <a:cxnLst/>
            <a:rect r="r" b="b" t="t" l="l"/>
            <a:pathLst>
              <a:path h="6668356" w="9222475">
                <a:moveTo>
                  <a:pt x="0" y="0"/>
                </a:moveTo>
                <a:lnTo>
                  <a:pt x="9222475" y="0"/>
                </a:lnTo>
                <a:lnTo>
                  <a:pt x="9222475" y="6668356"/>
                </a:lnTo>
                <a:lnTo>
                  <a:pt x="0" y="6668356"/>
                </a:lnTo>
                <a:lnTo>
                  <a:pt x="0" y="0"/>
                </a:lnTo>
                <a:close/>
              </a:path>
            </a:pathLst>
          </a:custGeom>
          <a:blipFill>
            <a:blip r:embed="rId2"/>
            <a:stretch>
              <a:fillRect l="-4604" t="0" r="-4604" b="0"/>
            </a:stretch>
          </a:blipFill>
        </p:spPr>
      </p:sp>
      <p:sp>
        <p:nvSpPr>
          <p:cNvPr name="TextBox 6" id="6"/>
          <p:cNvSpPr txBox="true"/>
          <p:nvPr/>
        </p:nvSpPr>
        <p:spPr>
          <a:xfrm rot="0">
            <a:off x="613064" y="1009650"/>
            <a:ext cx="7423761" cy="5043170"/>
          </a:xfrm>
          <a:prstGeom prst="rect">
            <a:avLst/>
          </a:prstGeom>
        </p:spPr>
        <p:txBody>
          <a:bodyPr anchor="t" rtlCol="false" tIns="0" lIns="0" bIns="0" rIns="0">
            <a:spAutoFit/>
          </a:bodyPr>
          <a:lstStyle/>
          <a:p>
            <a:pPr>
              <a:lnSpc>
                <a:spcPts val="7839"/>
              </a:lnSpc>
            </a:pPr>
            <a:r>
              <a:rPr lang="en-US" sz="6999">
                <a:solidFill>
                  <a:srgbClr val="FF63D8"/>
                </a:solidFill>
                <a:latin typeface="Arcade Gamer"/>
              </a:rPr>
              <a:t>PROTOTYPE DESIGN PATTERN CLASS DIAGRAM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464303" y="3254122"/>
            <a:ext cx="12606053" cy="6577830"/>
            <a:chOff x="0" y="0"/>
            <a:chExt cx="3320113" cy="1732432"/>
          </a:xfrm>
        </p:grpSpPr>
        <p:sp>
          <p:nvSpPr>
            <p:cNvPr name="Freeform 3" id="3"/>
            <p:cNvSpPr/>
            <p:nvPr/>
          </p:nvSpPr>
          <p:spPr>
            <a:xfrm flipH="false" flipV="false" rot="0">
              <a:off x="0" y="0"/>
              <a:ext cx="3320112" cy="1732432"/>
            </a:xfrm>
            <a:custGeom>
              <a:avLst/>
              <a:gdLst/>
              <a:ahLst/>
              <a:cxnLst/>
              <a:rect r="r" b="b" t="t" l="l"/>
              <a:pathLst>
                <a:path h="1732432" w="3320112">
                  <a:moveTo>
                    <a:pt x="30093" y="0"/>
                  </a:moveTo>
                  <a:lnTo>
                    <a:pt x="3290019" y="0"/>
                  </a:lnTo>
                  <a:cubicBezTo>
                    <a:pt x="3298001" y="0"/>
                    <a:pt x="3305655" y="3171"/>
                    <a:pt x="3311298" y="8814"/>
                  </a:cubicBezTo>
                  <a:cubicBezTo>
                    <a:pt x="3316942" y="14458"/>
                    <a:pt x="3320112" y="22112"/>
                    <a:pt x="3320112" y="30093"/>
                  </a:cubicBezTo>
                  <a:lnTo>
                    <a:pt x="3320112" y="1702340"/>
                  </a:lnTo>
                  <a:cubicBezTo>
                    <a:pt x="3320112" y="1718959"/>
                    <a:pt x="3306639" y="1732432"/>
                    <a:pt x="3290019" y="1732432"/>
                  </a:cubicBezTo>
                  <a:lnTo>
                    <a:pt x="30093" y="1732432"/>
                  </a:lnTo>
                  <a:cubicBezTo>
                    <a:pt x="22112" y="1732432"/>
                    <a:pt x="14458" y="1729262"/>
                    <a:pt x="8814" y="1723618"/>
                  </a:cubicBezTo>
                  <a:cubicBezTo>
                    <a:pt x="3171" y="1717975"/>
                    <a:pt x="0" y="1710321"/>
                    <a:pt x="0" y="1702340"/>
                  </a:cubicBezTo>
                  <a:lnTo>
                    <a:pt x="0" y="30093"/>
                  </a:lnTo>
                  <a:cubicBezTo>
                    <a:pt x="0" y="13473"/>
                    <a:pt x="13473" y="0"/>
                    <a:pt x="30093" y="0"/>
                  </a:cubicBezTo>
                  <a:close/>
                </a:path>
              </a:pathLst>
            </a:custGeom>
            <a:solidFill>
              <a:srgbClr val="000000"/>
            </a:solidFill>
            <a:ln w="47625" cap="rnd">
              <a:solidFill>
                <a:srgbClr val="21EF80"/>
              </a:solidFill>
              <a:prstDash val="solid"/>
              <a:round/>
            </a:ln>
          </p:spPr>
        </p:sp>
        <p:sp>
          <p:nvSpPr>
            <p:cNvPr name="TextBox 4" id="4"/>
            <p:cNvSpPr txBox="true"/>
            <p:nvPr/>
          </p:nvSpPr>
          <p:spPr>
            <a:xfrm>
              <a:off x="0" y="-28575"/>
              <a:ext cx="812800" cy="841375"/>
            </a:xfrm>
            <a:prstGeom prst="rect">
              <a:avLst/>
            </a:prstGeom>
          </p:spPr>
          <p:txBody>
            <a:bodyPr anchor="ctr" rtlCol="false" tIns="254000" lIns="254000" bIns="254000" rIns="254000"/>
            <a:lstStyle/>
            <a:p>
              <a:pPr algn="ctr">
                <a:lnSpc>
                  <a:spcPts val="2100"/>
                </a:lnSpc>
              </a:pPr>
            </a:p>
          </p:txBody>
        </p:sp>
      </p:grpSp>
      <p:sp>
        <p:nvSpPr>
          <p:cNvPr name="Freeform 5" id="5"/>
          <p:cNvSpPr/>
          <p:nvPr/>
        </p:nvSpPr>
        <p:spPr>
          <a:xfrm flipH="false" flipV="false" rot="0">
            <a:off x="2796860" y="3644024"/>
            <a:ext cx="11940938" cy="5614276"/>
          </a:xfrm>
          <a:custGeom>
            <a:avLst/>
            <a:gdLst/>
            <a:ahLst/>
            <a:cxnLst/>
            <a:rect r="r" b="b" t="t" l="l"/>
            <a:pathLst>
              <a:path h="5614276" w="11940938">
                <a:moveTo>
                  <a:pt x="0" y="0"/>
                </a:moveTo>
                <a:lnTo>
                  <a:pt x="11940939" y="0"/>
                </a:lnTo>
                <a:lnTo>
                  <a:pt x="11940939" y="5614276"/>
                </a:lnTo>
                <a:lnTo>
                  <a:pt x="0" y="5614276"/>
                </a:lnTo>
                <a:lnTo>
                  <a:pt x="0" y="0"/>
                </a:lnTo>
                <a:close/>
              </a:path>
            </a:pathLst>
          </a:custGeom>
          <a:blipFill>
            <a:blip r:embed="rId2"/>
            <a:stretch>
              <a:fillRect l="0" t="0" r="0" b="0"/>
            </a:stretch>
          </a:blipFill>
        </p:spPr>
      </p:sp>
      <p:sp>
        <p:nvSpPr>
          <p:cNvPr name="TextBox 6" id="6"/>
          <p:cNvSpPr txBox="true"/>
          <p:nvPr/>
        </p:nvSpPr>
        <p:spPr>
          <a:xfrm rot="0">
            <a:off x="1379429" y="530826"/>
            <a:ext cx="15762466" cy="2071370"/>
          </a:xfrm>
          <a:prstGeom prst="rect">
            <a:avLst/>
          </a:prstGeom>
        </p:spPr>
        <p:txBody>
          <a:bodyPr anchor="t" rtlCol="false" tIns="0" lIns="0" bIns="0" rIns="0">
            <a:spAutoFit/>
          </a:bodyPr>
          <a:lstStyle/>
          <a:p>
            <a:pPr algn="ctr">
              <a:lnSpc>
                <a:spcPts val="7839"/>
              </a:lnSpc>
            </a:pPr>
            <a:r>
              <a:rPr lang="en-US" sz="6999">
                <a:solidFill>
                  <a:srgbClr val="FF63D8"/>
                </a:solidFill>
                <a:latin typeface="Arcade Gamer"/>
              </a:rPr>
              <a:t>OBSERVER DESIGN PATTERN CLASS DIAGRAM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7179575" y="483177"/>
            <a:ext cx="10372007" cy="8803252"/>
            <a:chOff x="0" y="0"/>
            <a:chExt cx="2731722" cy="2318552"/>
          </a:xfrm>
        </p:grpSpPr>
        <p:sp>
          <p:nvSpPr>
            <p:cNvPr name="Freeform 3" id="3"/>
            <p:cNvSpPr/>
            <p:nvPr/>
          </p:nvSpPr>
          <p:spPr>
            <a:xfrm flipH="false" flipV="false" rot="0">
              <a:off x="0" y="0"/>
              <a:ext cx="2731722" cy="2318552"/>
            </a:xfrm>
            <a:custGeom>
              <a:avLst/>
              <a:gdLst/>
              <a:ahLst/>
              <a:cxnLst/>
              <a:rect r="r" b="b" t="t" l="l"/>
              <a:pathLst>
                <a:path h="2318552" w="2731722">
                  <a:moveTo>
                    <a:pt x="36575" y="0"/>
                  </a:moveTo>
                  <a:lnTo>
                    <a:pt x="2695147" y="0"/>
                  </a:lnTo>
                  <a:cubicBezTo>
                    <a:pt x="2715347" y="0"/>
                    <a:pt x="2731722" y="16375"/>
                    <a:pt x="2731722" y="36575"/>
                  </a:cubicBezTo>
                  <a:lnTo>
                    <a:pt x="2731722" y="2281977"/>
                  </a:lnTo>
                  <a:cubicBezTo>
                    <a:pt x="2731722" y="2291677"/>
                    <a:pt x="2727869" y="2300980"/>
                    <a:pt x="2721009" y="2307839"/>
                  </a:cubicBezTo>
                  <a:cubicBezTo>
                    <a:pt x="2714150" y="2314698"/>
                    <a:pt x="2704847" y="2318552"/>
                    <a:pt x="2695147" y="2318552"/>
                  </a:cubicBezTo>
                  <a:lnTo>
                    <a:pt x="36575" y="2318552"/>
                  </a:lnTo>
                  <a:cubicBezTo>
                    <a:pt x="26875" y="2318552"/>
                    <a:pt x="17572" y="2314698"/>
                    <a:pt x="10713" y="2307839"/>
                  </a:cubicBezTo>
                  <a:cubicBezTo>
                    <a:pt x="3853" y="2300980"/>
                    <a:pt x="0" y="2291677"/>
                    <a:pt x="0" y="2281977"/>
                  </a:cubicBezTo>
                  <a:lnTo>
                    <a:pt x="0" y="36575"/>
                  </a:lnTo>
                  <a:cubicBezTo>
                    <a:pt x="0" y="26875"/>
                    <a:pt x="3853" y="17572"/>
                    <a:pt x="10713" y="10713"/>
                  </a:cubicBezTo>
                  <a:cubicBezTo>
                    <a:pt x="17572" y="3853"/>
                    <a:pt x="26875" y="0"/>
                    <a:pt x="36575" y="0"/>
                  </a:cubicBezTo>
                  <a:close/>
                </a:path>
              </a:pathLst>
            </a:custGeom>
            <a:solidFill>
              <a:srgbClr val="000000"/>
            </a:solidFill>
            <a:ln w="47625" cap="rnd">
              <a:solidFill>
                <a:srgbClr val="21EF80"/>
              </a:solidFill>
              <a:prstDash val="solid"/>
              <a:round/>
            </a:ln>
          </p:spPr>
        </p:sp>
        <p:sp>
          <p:nvSpPr>
            <p:cNvPr name="TextBox 4" id="4"/>
            <p:cNvSpPr txBox="true"/>
            <p:nvPr/>
          </p:nvSpPr>
          <p:spPr>
            <a:xfrm>
              <a:off x="0" y="-28575"/>
              <a:ext cx="812800" cy="841375"/>
            </a:xfrm>
            <a:prstGeom prst="rect">
              <a:avLst/>
            </a:prstGeom>
          </p:spPr>
          <p:txBody>
            <a:bodyPr anchor="ctr" rtlCol="false" tIns="254000" lIns="254000" bIns="254000" rIns="254000"/>
            <a:lstStyle/>
            <a:p>
              <a:pPr algn="ctr">
                <a:lnSpc>
                  <a:spcPts val="2100"/>
                </a:lnSpc>
              </a:pPr>
            </a:p>
          </p:txBody>
        </p:sp>
      </p:grpSp>
      <p:sp>
        <p:nvSpPr>
          <p:cNvPr name="Freeform 5" id="5"/>
          <p:cNvSpPr/>
          <p:nvPr/>
        </p:nvSpPr>
        <p:spPr>
          <a:xfrm flipH="false" flipV="false" rot="0">
            <a:off x="7380434" y="1575522"/>
            <a:ext cx="9970290" cy="6618562"/>
          </a:xfrm>
          <a:custGeom>
            <a:avLst/>
            <a:gdLst/>
            <a:ahLst/>
            <a:cxnLst/>
            <a:rect r="r" b="b" t="t" l="l"/>
            <a:pathLst>
              <a:path h="6618562" w="9970290">
                <a:moveTo>
                  <a:pt x="0" y="0"/>
                </a:moveTo>
                <a:lnTo>
                  <a:pt x="9970289" y="0"/>
                </a:lnTo>
                <a:lnTo>
                  <a:pt x="9970289" y="6618562"/>
                </a:lnTo>
                <a:lnTo>
                  <a:pt x="0" y="6618562"/>
                </a:lnTo>
                <a:lnTo>
                  <a:pt x="0" y="0"/>
                </a:lnTo>
                <a:close/>
              </a:path>
            </a:pathLst>
          </a:custGeom>
          <a:blipFill>
            <a:blip r:embed="rId2"/>
            <a:stretch>
              <a:fillRect l="-4964" t="0" r="-5974" b="0"/>
            </a:stretch>
          </a:blipFill>
        </p:spPr>
      </p:sp>
      <p:sp>
        <p:nvSpPr>
          <p:cNvPr name="TextBox 6" id="6"/>
          <p:cNvSpPr txBox="true"/>
          <p:nvPr/>
        </p:nvSpPr>
        <p:spPr>
          <a:xfrm rot="0">
            <a:off x="613064" y="1009650"/>
            <a:ext cx="7423761" cy="5043170"/>
          </a:xfrm>
          <a:prstGeom prst="rect">
            <a:avLst/>
          </a:prstGeom>
        </p:spPr>
        <p:txBody>
          <a:bodyPr anchor="t" rtlCol="false" tIns="0" lIns="0" bIns="0" rIns="0">
            <a:spAutoFit/>
          </a:bodyPr>
          <a:lstStyle/>
          <a:p>
            <a:pPr>
              <a:lnSpc>
                <a:spcPts val="7839"/>
              </a:lnSpc>
            </a:pPr>
            <a:r>
              <a:rPr lang="en-US" sz="6999">
                <a:solidFill>
                  <a:srgbClr val="FF63D8"/>
                </a:solidFill>
                <a:latin typeface="Arcade Gamer"/>
              </a:rPr>
              <a:t>FAÇADE DESIGN PATTERN CLASS DIAGRAM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7479512" y="483177"/>
            <a:ext cx="10281063" cy="8803252"/>
            <a:chOff x="0" y="0"/>
            <a:chExt cx="2707770" cy="2318552"/>
          </a:xfrm>
        </p:grpSpPr>
        <p:sp>
          <p:nvSpPr>
            <p:cNvPr name="Freeform 3" id="3"/>
            <p:cNvSpPr/>
            <p:nvPr/>
          </p:nvSpPr>
          <p:spPr>
            <a:xfrm flipH="false" flipV="false" rot="0">
              <a:off x="0" y="0"/>
              <a:ext cx="2707770" cy="2318552"/>
            </a:xfrm>
            <a:custGeom>
              <a:avLst/>
              <a:gdLst/>
              <a:ahLst/>
              <a:cxnLst/>
              <a:rect r="r" b="b" t="t" l="l"/>
              <a:pathLst>
                <a:path h="2318552" w="2707770">
                  <a:moveTo>
                    <a:pt x="36898" y="0"/>
                  </a:moveTo>
                  <a:lnTo>
                    <a:pt x="2670871" y="0"/>
                  </a:lnTo>
                  <a:cubicBezTo>
                    <a:pt x="2691250" y="0"/>
                    <a:pt x="2707770" y="16520"/>
                    <a:pt x="2707770" y="36898"/>
                  </a:cubicBezTo>
                  <a:lnTo>
                    <a:pt x="2707770" y="2281654"/>
                  </a:lnTo>
                  <a:cubicBezTo>
                    <a:pt x="2707770" y="2302032"/>
                    <a:pt x="2691250" y="2318552"/>
                    <a:pt x="2670871" y="2318552"/>
                  </a:cubicBezTo>
                  <a:lnTo>
                    <a:pt x="36898" y="2318552"/>
                  </a:lnTo>
                  <a:cubicBezTo>
                    <a:pt x="16520" y="2318552"/>
                    <a:pt x="0" y="2302032"/>
                    <a:pt x="0" y="2281654"/>
                  </a:cubicBezTo>
                  <a:lnTo>
                    <a:pt x="0" y="36898"/>
                  </a:lnTo>
                  <a:cubicBezTo>
                    <a:pt x="0" y="16520"/>
                    <a:pt x="16520" y="0"/>
                    <a:pt x="36898" y="0"/>
                  </a:cubicBezTo>
                  <a:close/>
                </a:path>
              </a:pathLst>
            </a:custGeom>
            <a:solidFill>
              <a:srgbClr val="000000"/>
            </a:solidFill>
            <a:ln w="47625" cap="rnd">
              <a:solidFill>
                <a:srgbClr val="21EF80"/>
              </a:solidFill>
              <a:prstDash val="solid"/>
              <a:round/>
            </a:ln>
          </p:spPr>
        </p:sp>
        <p:sp>
          <p:nvSpPr>
            <p:cNvPr name="TextBox 4" id="4"/>
            <p:cNvSpPr txBox="true"/>
            <p:nvPr/>
          </p:nvSpPr>
          <p:spPr>
            <a:xfrm>
              <a:off x="0" y="-28575"/>
              <a:ext cx="812800" cy="841375"/>
            </a:xfrm>
            <a:prstGeom prst="rect">
              <a:avLst/>
            </a:prstGeom>
          </p:spPr>
          <p:txBody>
            <a:bodyPr anchor="ctr" rtlCol="false" tIns="254000" lIns="254000" bIns="254000" rIns="254000"/>
            <a:lstStyle/>
            <a:p>
              <a:pPr algn="ctr">
                <a:lnSpc>
                  <a:spcPts val="2100"/>
                </a:lnSpc>
              </a:pPr>
            </a:p>
          </p:txBody>
        </p:sp>
      </p:grpSp>
      <p:sp>
        <p:nvSpPr>
          <p:cNvPr name="Freeform 5" id="5"/>
          <p:cNvSpPr/>
          <p:nvPr/>
        </p:nvSpPr>
        <p:spPr>
          <a:xfrm flipH="false" flipV="false" rot="0">
            <a:off x="7804611" y="1436332"/>
            <a:ext cx="9708719" cy="6896942"/>
          </a:xfrm>
          <a:custGeom>
            <a:avLst/>
            <a:gdLst/>
            <a:ahLst/>
            <a:cxnLst/>
            <a:rect r="r" b="b" t="t" l="l"/>
            <a:pathLst>
              <a:path h="6896942" w="9708719">
                <a:moveTo>
                  <a:pt x="0" y="0"/>
                </a:moveTo>
                <a:lnTo>
                  <a:pt x="9708719" y="0"/>
                </a:lnTo>
                <a:lnTo>
                  <a:pt x="9708719" y="6896942"/>
                </a:lnTo>
                <a:lnTo>
                  <a:pt x="0" y="6896942"/>
                </a:lnTo>
                <a:lnTo>
                  <a:pt x="0" y="0"/>
                </a:lnTo>
                <a:close/>
              </a:path>
            </a:pathLst>
          </a:custGeom>
          <a:blipFill>
            <a:blip r:embed="rId2"/>
            <a:stretch>
              <a:fillRect l="-5970" t="0" r="-8516" b="0"/>
            </a:stretch>
          </a:blipFill>
        </p:spPr>
      </p:sp>
      <p:sp>
        <p:nvSpPr>
          <p:cNvPr name="TextBox 6" id="6"/>
          <p:cNvSpPr txBox="true"/>
          <p:nvPr/>
        </p:nvSpPr>
        <p:spPr>
          <a:xfrm rot="0">
            <a:off x="380850" y="1009650"/>
            <a:ext cx="7423761" cy="2071370"/>
          </a:xfrm>
          <a:prstGeom prst="rect">
            <a:avLst/>
          </a:prstGeom>
        </p:spPr>
        <p:txBody>
          <a:bodyPr anchor="t" rtlCol="false" tIns="0" lIns="0" bIns="0" rIns="0">
            <a:spAutoFit/>
          </a:bodyPr>
          <a:lstStyle/>
          <a:p>
            <a:pPr>
              <a:lnSpc>
                <a:spcPts val="7839"/>
              </a:lnSpc>
            </a:pPr>
            <a:r>
              <a:rPr lang="en-US" sz="6999">
                <a:solidFill>
                  <a:srgbClr val="FF63D8"/>
                </a:solidFill>
                <a:latin typeface="Arcade Gamer"/>
              </a:rPr>
              <a:t>COMPONENT DIAGRAM</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39041" y="741874"/>
            <a:ext cx="9514757" cy="8803252"/>
            <a:chOff x="0" y="0"/>
            <a:chExt cx="2505944" cy="2318552"/>
          </a:xfrm>
        </p:grpSpPr>
        <p:sp>
          <p:nvSpPr>
            <p:cNvPr name="Freeform 3" id="3"/>
            <p:cNvSpPr/>
            <p:nvPr/>
          </p:nvSpPr>
          <p:spPr>
            <a:xfrm flipH="false" flipV="false" rot="0">
              <a:off x="0" y="0"/>
              <a:ext cx="2505944" cy="2318552"/>
            </a:xfrm>
            <a:custGeom>
              <a:avLst/>
              <a:gdLst/>
              <a:ahLst/>
              <a:cxnLst/>
              <a:rect r="r" b="b" t="t" l="l"/>
              <a:pathLst>
                <a:path h="2318552" w="2505944">
                  <a:moveTo>
                    <a:pt x="39870" y="0"/>
                  </a:moveTo>
                  <a:lnTo>
                    <a:pt x="2466074" y="0"/>
                  </a:lnTo>
                  <a:cubicBezTo>
                    <a:pt x="2476648" y="0"/>
                    <a:pt x="2486789" y="4201"/>
                    <a:pt x="2494267" y="11678"/>
                  </a:cubicBezTo>
                  <a:cubicBezTo>
                    <a:pt x="2501744" y="19155"/>
                    <a:pt x="2505944" y="29296"/>
                    <a:pt x="2505944" y="39870"/>
                  </a:cubicBezTo>
                  <a:lnTo>
                    <a:pt x="2505944" y="2278682"/>
                  </a:lnTo>
                  <a:cubicBezTo>
                    <a:pt x="2505944" y="2289256"/>
                    <a:pt x="2501744" y="2299397"/>
                    <a:pt x="2494267" y="2306874"/>
                  </a:cubicBezTo>
                  <a:cubicBezTo>
                    <a:pt x="2486789" y="2314351"/>
                    <a:pt x="2476648" y="2318552"/>
                    <a:pt x="2466074" y="2318552"/>
                  </a:cubicBezTo>
                  <a:lnTo>
                    <a:pt x="39870" y="2318552"/>
                  </a:lnTo>
                  <a:cubicBezTo>
                    <a:pt x="29296" y="2318552"/>
                    <a:pt x="19155" y="2314351"/>
                    <a:pt x="11678" y="2306874"/>
                  </a:cubicBezTo>
                  <a:cubicBezTo>
                    <a:pt x="4201" y="2299397"/>
                    <a:pt x="0" y="2289256"/>
                    <a:pt x="0" y="2278682"/>
                  </a:cubicBezTo>
                  <a:lnTo>
                    <a:pt x="0" y="39870"/>
                  </a:lnTo>
                  <a:cubicBezTo>
                    <a:pt x="0" y="29296"/>
                    <a:pt x="4201" y="19155"/>
                    <a:pt x="11678" y="11678"/>
                  </a:cubicBezTo>
                  <a:cubicBezTo>
                    <a:pt x="19155" y="4201"/>
                    <a:pt x="29296" y="0"/>
                    <a:pt x="39870" y="0"/>
                  </a:cubicBezTo>
                  <a:close/>
                </a:path>
              </a:pathLst>
            </a:custGeom>
            <a:solidFill>
              <a:srgbClr val="000000"/>
            </a:solidFill>
            <a:ln w="47625" cap="rnd">
              <a:solidFill>
                <a:srgbClr val="21EF80"/>
              </a:solidFill>
              <a:prstDash val="solid"/>
              <a:round/>
            </a:ln>
          </p:spPr>
        </p:sp>
        <p:sp>
          <p:nvSpPr>
            <p:cNvPr name="TextBox 4" id="4"/>
            <p:cNvSpPr txBox="true"/>
            <p:nvPr/>
          </p:nvSpPr>
          <p:spPr>
            <a:xfrm>
              <a:off x="0" y="-28575"/>
              <a:ext cx="812800" cy="841375"/>
            </a:xfrm>
            <a:prstGeom prst="rect">
              <a:avLst/>
            </a:prstGeom>
          </p:spPr>
          <p:txBody>
            <a:bodyPr anchor="ctr" rtlCol="false" tIns="254000" lIns="254000" bIns="254000" rIns="254000"/>
            <a:lstStyle/>
            <a:p>
              <a:pPr algn="ctr">
                <a:lnSpc>
                  <a:spcPts val="2100"/>
                </a:lnSpc>
              </a:pPr>
            </a:p>
          </p:txBody>
        </p:sp>
      </p:grpSp>
      <p:sp>
        <p:nvSpPr>
          <p:cNvPr name="Freeform 5" id="5"/>
          <p:cNvSpPr/>
          <p:nvPr/>
        </p:nvSpPr>
        <p:spPr>
          <a:xfrm flipH="false" flipV="false" rot="0">
            <a:off x="878089" y="1599611"/>
            <a:ext cx="8923221" cy="7092322"/>
          </a:xfrm>
          <a:custGeom>
            <a:avLst/>
            <a:gdLst/>
            <a:ahLst/>
            <a:cxnLst/>
            <a:rect r="r" b="b" t="t" l="l"/>
            <a:pathLst>
              <a:path h="7092322" w="8923221">
                <a:moveTo>
                  <a:pt x="0" y="0"/>
                </a:moveTo>
                <a:lnTo>
                  <a:pt x="8923220" y="0"/>
                </a:lnTo>
                <a:lnTo>
                  <a:pt x="8923220" y="7092322"/>
                </a:lnTo>
                <a:lnTo>
                  <a:pt x="0" y="7092322"/>
                </a:lnTo>
                <a:lnTo>
                  <a:pt x="0" y="0"/>
                </a:lnTo>
                <a:close/>
              </a:path>
            </a:pathLst>
          </a:custGeom>
          <a:blipFill>
            <a:blip r:embed="rId2"/>
            <a:stretch>
              <a:fillRect l="0" t="0" r="0" b="0"/>
            </a:stretch>
          </a:blipFill>
        </p:spPr>
      </p:sp>
      <p:sp>
        <p:nvSpPr>
          <p:cNvPr name="TextBox 6" id="6"/>
          <p:cNvSpPr txBox="true"/>
          <p:nvPr/>
        </p:nvSpPr>
        <p:spPr>
          <a:xfrm rot="0">
            <a:off x="10543457" y="1425286"/>
            <a:ext cx="7744543" cy="2071370"/>
          </a:xfrm>
          <a:prstGeom prst="rect">
            <a:avLst/>
          </a:prstGeom>
        </p:spPr>
        <p:txBody>
          <a:bodyPr anchor="t" rtlCol="false" tIns="0" lIns="0" bIns="0" rIns="0">
            <a:spAutoFit/>
          </a:bodyPr>
          <a:lstStyle/>
          <a:p>
            <a:pPr>
              <a:lnSpc>
                <a:spcPts val="7839"/>
              </a:lnSpc>
            </a:pPr>
            <a:r>
              <a:rPr lang="en-US" sz="6999">
                <a:solidFill>
                  <a:srgbClr val="FF63D8"/>
                </a:solidFill>
                <a:latin typeface="Arcade Gamer"/>
              </a:rPr>
              <a:t>DEPLOYMENT DIAGRAM</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85970" y="3662384"/>
            <a:ext cx="18473970" cy="10391608"/>
          </a:xfrm>
          <a:custGeom>
            <a:avLst/>
            <a:gdLst/>
            <a:ahLst/>
            <a:cxnLst/>
            <a:rect r="r" b="b" t="t" l="l"/>
            <a:pathLst>
              <a:path h="10391608" w="18473970">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9705109"/>
            <a:ext cx="18288000" cy="1163782"/>
            <a:chOff x="0" y="0"/>
            <a:chExt cx="24384000" cy="1551709"/>
          </a:xfrm>
        </p:grpSpPr>
        <p:sp>
          <p:nvSpPr>
            <p:cNvPr name="Freeform 4" id="4"/>
            <p:cNvSpPr/>
            <p:nvPr/>
          </p:nvSpPr>
          <p:spPr>
            <a:xfrm flipH="false" flipV="false" rot="0">
              <a:off x="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128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256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7" id="7"/>
          <p:cNvGrpSpPr/>
          <p:nvPr/>
        </p:nvGrpSpPr>
        <p:grpSpPr>
          <a:xfrm rot="0">
            <a:off x="8186164" y="1701340"/>
            <a:ext cx="9073136" cy="1608619"/>
            <a:chOff x="0" y="0"/>
            <a:chExt cx="2389632" cy="423669"/>
          </a:xfrm>
        </p:grpSpPr>
        <p:sp>
          <p:nvSpPr>
            <p:cNvPr name="Freeform 8" id="8"/>
            <p:cNvSpPr/>
            <p:nvPr/>
          </p:nvSpPr>
          <p:spPr>
            <a:xfrm flipH="false" flipV="false" rot="0">
              <a:off x="0" y="0"/>
              <a:ext cx="2389632" cy="423669"/>
            </a:xfrm>
            <a:custGeom>
              <a:avLst/>
              <a:gdLst/>
              <a:ahLst/>
              <a:cxnLst/>
              <a:rect r="r" b="b" t="t" l="l"/>
              <a:pathLst>
                <a:path h="423669" w="2389632">
                  <a:moveTo>
                    <a:pt x="41811" y="0"/>
                  </a:moveTo>
                  <a:lnTo>
                    <a:pt x="2347822" y="0"/>
                  </a:lnTo>
                  <a:cubicBezTo>
                    <a:pt x="2370913" y="0"/>
                    <a:pt x="2389632" y="18719"/>
                    <a:pt x="2389632" y="41811"/>
                  </a:cubicBezTo>
                  <a:lnTo>
                    <a:pt x="2389632" y="381858"/>
                  </a:lnTo>
                  <a:cubicBezTo>
                    <a:pt x="2389632" y="392947"/>
                    <a:pt x="2385227" y="403582"/>
                    <a:pt x="2377386" y="411423"/>
                  </a:cubicBezTo>
                  <a:cubicBezTo>
                    <a:pt x="2369545" y="419264"/>
                    <a:pt x="2358911" y="423669"/>
                    <a:pt x="2347822" y="423669"/>
                  </a:cubicBezTo>
                  <a:lnTo>
                    <a:pt x="41811" y="423669"/>
                  </a:lnTo>
                  <a:cubicBezTo>
                    <a:pt x="18719" y="423669"/>
                    <a:pt x="0" y="404950"/>
                    <a:pt x="0" y="381858"/>
                  </a:cubicBezTo>
                  <a:lnTo>
                    <a:pt x="0" y="41811"/>
                  </a:lnTo>
                  <a:cubicBezTo>
                    <a:pt x="0" y="18719"/>
                    <a:pt x="18719" y="0"/>
                    <a:pt x="41811" y="0"/>
                  </a:cubicBezTo>
                  <a:close/>
                </a:path>
              </a:pathLst>
            </a:custGeom>
            <a:solidFill>
              <a:srgbClr val="000000"/>
            </a:solidFill>
            <a:ln w="47625" cap="rnd">
              <a:solidFill>
                <a:srgbClr val="21EF80"/>
              </a:solidFill>
              <a:prstDash val="solid"/>
              <a:round/>
            </a:ln>
          </p:spPr>
        </p:sp>
        <p:sp>
          <p:nvSpPr>
            <p:cNvPr name="TextBox 9" id="9"/>
            <p:cNvSpPr txBox="true"/>
            <p:nvPr/>
          </p:nvSpPr>
          <p:spPr>
            <a:xfrm>
              <a:off x="0" y="-57150"/>
              <a:ext cx="812800" cy="869950"/>
            </a:xfrm>
            <a:prstGeom prst="rect">
              <a:avLst/>
            </a:prstGeom>
          </p:spPr>
          <p:txBody>
            <a:bodyPr anchor="ctr" rtlCol="false" tIns="254000" lIns="254000" bIns="254000" rIns="254000"/>
            <a:lstStyle/>
            <a:p>
              <a:pPr>
                <a:lnSpc>
                  <a:spcPts val="3359"/>
                </a:lnSpc>
              </a:pPr>
              <a:r>
                <a:rPr lang="en-US" sz="2399">
                  <a:solidFill>
                    <a:srgbClr val="FFFFFF"/>
                  </a:solidFill>
                  <a:latin typeface="Disket Mono"/>
                </a:rPr>
                <a:t>    Deployment Environment</a:t>
              </a:r>
            </a:p>
            <a:p>
              <a:pPr>
                <a:lnSpc>
                  <a:spcPts val="3359"/>
                </a:lnSpc>
              </a:pPr>
              <a:r>
                <a:rPr lang="en-US" sz="2399">
                  <a:solidFill>
                    <a:srgbClr val="FFFFFF"/>
                  </a:solidFill>
                  <a:latin typeface="Disket Mono"/>
                </a:rPr>
                <a:t>        User PC</a:t>
              </a:r>
            </a:p>
          </p:txBody>
        </p:sp>
      </p:grpSp>
      <p:sp>
        <p:nvSpPr>
          <p:cNvPr name="Freeform 10" id="10"/>
          <p:cNvSpPr/>
          <p:nvPr/>
        </p:nvSpPr>
        <p:spPr>
          <a:xfrm flipH="true" flipV="false" rot="0">
            <a:off x="8695574" y="2167955"/>
            <a:ext cx="335928" cy="313329"/>
          </a:xfrm>
          <a:custGeom>
            <a:avLst/>
            <a:gdLst/>
            <a:ahLst/>
            <a:cxnLst/>
            <a:rect r="r" b="b" t="t" l="l"/>
            <a:pathLst>
              <a:path h="313329" w="335928">
                <a:moveTo>
                  <a:pt x="335928" y="0"/>
                </a:moveTo>
                <a:lnTo>
                  <a:pt x="0" y="0"/>
                </a:lnTo>
                <a:lnTo>
                  <a:pt x="0" y="313329"/>
                </a:lnTo>
                <a:lnTo>
                  <a:pt x="335928" y="313329"/>
                </a:lnTo>
                <a:lnTo>
                  <a:pt x="335928"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8147367" y="3690959"/>
            <a:ext cx="9073136" cy="1472865"/>
            <a:chOff x="0" y="0"/>
            <a:chExt cx="2389632" cy="387915"/>
          </a:xfrm>
        </p:grpSpPr>
        <p:sp>
          <p:nvSpPr>
            <p:cNvPr name="Freeform 12" id="12"/>
            <p:cNvSpPr/>
            <p:nvPr/>
          </p:nvSpPr>
          <p:spPr>
            <a:xfrm flipH="false" flipV="false" rot="0">
              <a:off x="0" y="0"/>
              <a:ext cx="2389632" cy="387915"/>
            </a:xfrm>
            <a:custGeom>
              <a:avLst/>
              <a:gdLst/>
              <a:ahLst/>
              <a:cxnLst/>
              <a:rect r="r" b="b" t="t" l="l"/>
              <a:pathLst>
                <a:path h="387915" w="2389632">
                  <a:moveTo>
                    <a:pt x="41811" y="0"/>
                  </a:moveTo>
                  <a:lnTo>
                    <a:pt x="2347822" y="0"/>
                  </a:lnTo>
                  <a:cubicBezTo>
                    <a:pt x="2370913" y="0"/>
                    <a:pt x="2389632" y="18719"/>
                    <a:pt x="2389632" y="41811"/>
                  </a:cubicBezTo>
                  <a:lnTo>
                    <a:pt x="2389632" y="346104"/>
                  </a:lnTo>
                  <a:cubicBezTo>
                    <a:pt x="2389632" y="369196"/>
                    <a:pt x="2370913" y="387915"/>
                    <a:pt x="2347822" y="387915"/>
                  </a:cubicBezTo>
                  <a:lnTo>
                    <a:pt x="41811" y="387915"/>
                  </a:lnTo>
                  <a:cubicBezTo>
                    <a:pt x="18719" y="387915"/>
                    <a:pt x="0" y="369196"/>
                    <a:pt x="0" y="346104"/>
                  </a:cubicBezTo>
                  <a:lnTo>
                    <a:pt x="0" y="41811"/>
                  </a:lnTo>
                  <a:cubicBezTo>
                    <a:pt x="0" y="18719"/>
                    <a:pt x="18719" y="0"/>
                    <a:pt x="41811" y="0"/>
                  </a:cubicBezTo>
                  <a:close/>
                </a:path>
              </a:pathLst>
            </a:custGeom>
            <a:solidFill>
              <a:srgbClr val="000000"/>
            </a:solidFill>
            <a:ln w="47625" cap="rnd">
              <a:solidFill>
                <a:srgbClr val="21EF80"/>
              </a:solidFill>
              <a:prstDash val="solid"/>
              <a:round/>
            </a:ln>
          </p:spPr>
        </p:sp>
        <p:sp>
          <p:nvSpPr>
            <p:cNvPr name="TextBox 13" id="13"/>
            <p:cNvSpPr txBox="true"/>
            <p:nvPr/>
          </p:nvSpPr>
          <p:spPr>
            <a:xfrm>
              <a:off x="0" y="-57150"/>
              <a:ext cx="812800" cy="869950"/>
            </a:xfrm>
            <a:prstGeom prst="rect">
              <a:avLst/>
            </a:prstGeom>
          </p:spPr>
          <p:txBody>
            <a:bodyPr anchor="ctr" rtlCol="false" tIns="254000" lIns="254000" bIns="254000" rIns="254000"/>
            <a:lstStyle/>
            <a:p>
              <a:pPr>
                <a:lnSpc>
                  <a:spcPts val="3359"/>
                </a:lnSpc>
              </a:pPr>
              <a:r>
                <a:rPr lang="en-US" sz="2399">
                  <a:solidFill>
                    <a:srgbClr val="FFFFFF"/>
                  </a:solidFill>
                  <a:latin typeface="Disket Mono"/>
                </a:rPr>
                <a:t>    Network/Communication</a:t>
              </a:r>
            </a:p>
            <a:p>
              <a:pPr>
                <a:lnSpc>
                  <a:spcPts val="3359"/>
                </a:lnSpc>
              </a:pPr>
              <a:r>
                <a:rPr lang="en-US" sz="2399">
                  <a:solidFill>
                    <a:srgbClr val="FFFFFF"/>
                  </a:solidFill>
                  <a:latin typeface="Disket Mono"/>
                </a:rPr>
                <a:t>        Latency optimization</a:t>
              </a:r>
            </a:p>
          </p:txBody>
        </p:sp>
      </p:grpSp>
      <p:sp>
        <p:nvSpPr>
          <p:cNvPr name="Freeform 14" id="14"/>
          <p:cNvSpPr/>
          <p:nvPr/>
        </p:nvSpPr>
        <p:spPr>
          <a:xfrm flipH="true" flipV="false" rot="0">
            <a:off x="9604436" y="4518090"/>
            <a:ext cx="335928" cy="313329"/>
          </a:xfrm>
          <a:custGeom>
            <a:avLst/>
            <a:gdLst/>
            <a:ahLst/>
            <a:cxnLst/>
            <a:rect r="r" b="b" t="t" l="l"/>
            <a:pathLst>
              <a:path h="313329" w="335928">
                <a:moveTo>
                  <a:pt x="335927" y="0"/>
                </a:moveTo>
                <a:lnTo>
                  <a:pt x="0" y="0"/>
                </a:lnTo>
                <a:lnTo>
                  <a:pt x="0" y="313329"/>
                </a:lnTo>
                <a:lnTo>
                  <a:pt x="335927" y="313329"/>
                </a:lnTo>
                <a:lnTo>
                  <a:pt x="335927"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true" flipV="false" rot="0">
            <a:off x="9604436" y="2568005"/>
            <a:ext cx="335928" cy="313329"/>
          </a:xfrm>
          <a:custGeom>
            <a:avLst/>
            <a:gdLst/>
            <a:ahLst/>
            <a:cxnLst/>
            <a:rect r="r" b="b" t="t" l="l"/>
            <a:pathLst>
              <a:path h="313329" w="335928">
                <a:moveTo>
                  <a:pt x="335927" y="0"/>
                </a:moveTo>
                <a:lnTo>
                  <a:pt x="0" y="0"/>
                </a:lnTo>
                <a:lnTo>
                  <a:pt x="0" y="313329"/>
                </a:lnTo>
                <a:lnTo>
                  <a:pt x="335927" y="313329"/>
                </a:lnTo>
                <a:lnTo>
                  <a:pt x="335927" y="0"/>
                </a:lnTo>
                <a:close/>
              </a:path>
            </a:pathLst>
          </a:custGeom>
          <a:blipFill>
            <a:blip r:embed="rId8">
              <a:extLst>
                <a:ext uri="{96DAC541-7B7A-43D3-8B79-37D633B846F1}">
                  <asvg:svgBlip xmlns:asvg="http://schemas.microsoft.com/office/drawing/2016/SVG/main" r:embed="rId9"/>
                </a:ext>
              </a:extLst>
            </a:blip>
            <a:stretch>
              <a:fillRect l="0" t="0" r="0" b="0"/>
            </a:stretch>
          </a:blipFill>
        </p:spPr>
      </p:sp>
      <p:pic>
        <p:nvPicPr>
          <p:cNvPr name="Picture 16" id="16"/>
          <p:cNvPicPr>
            <a:picLocks noChangeAspect="true"/>
          </p:cNvPicPr>
          <p:nvPr/>
        </p:nvPicPr>
        <p:blipFill>
          <a:blip r:embed="rId10"/>
          <a:srcRect l="0" t="0" r="0" b="0"/>
          <a:stretch>
            <a:fillRect/>
          </a:stretch>
        </p:blipFill>
        <p:spPr>
          <a:xfrm flipH="false" flipV="false" rot="0">
            <a:off x="16848318" y="719461"/>
            <a:ext cx="744368" cy="331244"/>
          </a:xfrm>
          <a:prstGeom prst="rect">
            <a:avLst/>
          </a:prstGeom>
        </p:spPr>
      </p:pic>
      <p:sp>
        <p:nvSpPr>
          <p:cNvPr name="Freeform 17" id="17"/>
          <p:cNvSpPr/>
          <p:nvPr/>
        </p:nvSpPr>
        <p:spPr>
          <a:xfrm flipH="false" flipV="false" rot="0">
            <a:off x="14333567" y="719461"/>
            <a:ext cx="2193866" cy="362985"/>
          </a:xfrm>
          <a:custGeom>
            <a:avLst/>
            <a:gdLst/>
            <a:ahLst/>
            <a:cxnLst/>
            <a:rect r="r" b="b" t="t" l="l"/>
            <a:pathLst>
              <a:path h="362985" w="2193866">
                <a:moveTo>
                  <a:pt x="0" y="0"/>
                </a:moveTo>
                <a:lnTo>
                  <a:pt x="2193866" y="0"/>
                </a:lnTo>
                <a:lnTo>
                  <a:pt x="2193866" y="362985"/>
                </a:lnTo>
                <a:lnTo>
                  <a:pt x="0" y="36298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8" id="18"/>
          <p:cNvGrpSpPr/>
          <p:nvPr/>
        </p:nvGrpSpPr>
        <p:grpSpPr>
          <a:xfrm rot="0">
            <a:off x="7234164" y="588745"/>
            <a:ext cx="1211480" cy="624416"/>
            <a:chOff x="0" y="0"/>
            <a:chExt cx="1615307" cy="832555"/>
          </a:xfrm>
        </p:grpSpPr>
        <p:sp>
          <p:nvSpPr>
            <p:cNvPr name="TextBox 19" id="19"/>
            <p:cNvSpPr txBox="true"/>
            <p:nvPr/>
          </p:nvSpPr>
          <p:spPr>
            <a:xfrm rot="0">
              <a:off x="832555" y="18217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rPr>
                <a:t>01</a:t>
              </a:r>
            </a:p>
          </p:txBody>
        </p:sp>
        <p:sp>
          <p:nvSpPr>
            <p:cNvPr name="Freeform 20" id="20"/>
            <p:cNvSpPr/>
            <p:nvPr/>
          </p:nvSpPr>
          <p:spPr>
            <a:xfrm flipH="false" flipV="false" rot="2775787">
              <a:off x="121853" y="121853"/>
              <a:ext cx="588848" cy="588848"/>
            </a:xfrm>
            <a:custGeom>
              <a:avLst/>
              <a:gdLst/>
              <a:ahLst/>
              <a:cxnLst/>
              <a:rect r="r" b="b" t="t" l="l"/>
              <a:pathLst>
                <a:path h="588848" w="588848">
                  <a:moveTo>
                    <a:pt x="0" y="0"/>
                  </a:moveTo>
                  <a:lnTo>
                    <a:pt x="588848" y="0"/>
                  </a:lnTo>
                  <a:lnTo>
                    <a:pt x="588848" y="588848"/>
                  </a:lnTo>
                  <a:lnTo>
                    <a:pt x="0" y="58884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grpSp>
        <p:nvGrpSpPr>
          <p:cNvPr name="Group 21" id="21"/>
          <p:cNvGrpSpPr/>
          <p:nvPr/>
        </p:nvGrpSpPr>
        <p:grpSpPr>
          <a:xfrm rot="0">
            <a:off x="10191499" y="729709"/>
            <a:ext cx="862336" cy="327152"/>
            <a:chOff x="0" y="0"/>
            <a:chExt cx="1149782" cy="436203"/>
          </a:xfrm>
        </p:grpSpPr>
        <p:sp>
          <p:nvSpPr>
            <p:cNvPr name="TextBox 22" id="22"/>
            <p:cNvSpPr txBox="true"/>
            <p:nvPr/>
          </p:nvSpPr>
          <p:spPr>
            <a:xfrm rot="0">
              <a:off x="367030" y="-952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rPr>
                <a:t>12</a:t>
              </a:r>
            </a:p>
          </p:txBody>
        </p:sp>
        <p:sp>
          <p:nvSpPr>
            <p:cNvPr name="Freeform 23" id="23"/>
            <p:cNvSpPr/>
            <p:nvPr/>
          </p:nvSpPr>
          <p:spPr>
            <a:xfrm flipH="false" flipV="false" rot="0">
              <a:off x="0" y="20313"/>
              <a:ext cx="367030" cy="332329"/>
            </a:xfrm>
            <a:custGeom>
              <a:avLst/>
              <a:gdLst/>
              <a:ahLst/>
              <a:cxnLst/>
              <a:rect r="r" b="b" t="t" l="l"/>
              <a:pathLst>
                <a:path h="332329" w="367030">
                  <a:moveTo>
                    <a:pt x="0" y="0"/>
                  </a:moveTo>
                  <a:lnTo>
                    <a:pt x="367030" y="0"/>
                  </a:lnTo>
                  <a:lnTo>
                    <a:pt x="367030" y="332329"/>
                  </a:lnTo>
                  <a:lnTo>
                    <a:pt x="0" y="33232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grpSp>
        <p:nvGrpSpPr>
          <p:cNvPr name="Group 24" id="24"/>
          <p:cNvGrpSpPr/>
          <p:nvPr/>
        </p:nvGrpSpPr>
        <p:grpSpPr>
          <a:xfrm rot="0">
            <a:off x="8863538" y="703945"/>
            <a:ext cx="908861" cy="327152"/>
            <a:chOff x="0" y="0"/>
            <a:chExt cx="1211815" cy="436203"/>
          </a:xfrm>
        </p:grpSpPr>
        <p:sp>
          <p:nvSpPr>
            <p:cNvPr name="TextBox 25" id="25"/>
            <p:cNvSpPr txBox="true"/>
            <p:nvPr/>
          </p:nvSpPr>
          <p:spPr>
            <a:xfrm rot="0">
              <a:off x="429063" y="-952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rPr>
                <a:t>07</a:t>
              </a:r>
            </a:p>
          </p:txBody>
        </p:sp>
        <p:sp>
          <p:nvSpPr>
            <p:cNvPr name="Freeform 26" id="26"/>
            <p:cNvSpPr/>
            <p:nvPr/>
          </p:nvSpPr>
          <p:spPr>
            <a:xfrm flipH="false" flipV="false" rot="0">
              <a:off x="0" y="58413"/>
              <a:ext cx="429063" cy="332329"/>
            </a:xfrm>
            <a:custGeom>
              <a:avLst/>
              <a:gdLst/>
              <a:ahLst/>
              <a:cxnLst/>
              <a:rect r="r" b="b" t="t" l="l"/>
              <a:pathLst>
                <a:path h="332329" w="429063">
                  <a:moveTo>
                    <a:pt x="0" y="0"/>
                  </a:moveTo>
                  <a:lnTo>
                    <a:pt x="429063" y="0"/>
                  </a:lnTo>
                  <a:lnTo>
                    <a:pt x="429063" y="332329"/>
                  </a:lnTo>
                  <a:lnTo>
                    <a:pt x="0" y="332329"/>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grpSp>
      <p:sp>
        <p:nvSpPr>
          <p:cNvPr name="TextBox 27" id="27"/>
          <p:cNvSpPr txBox="true"/>
          <p:nvPr/>
        </p:nvSpPr>
        <p:spPr>
          <a:xfrm rot="0">
            <a:off x="863492" y="3290909"/>
            <a:ext cx="6370672" cy="3061970"/>
          </a:xfrm>
          <a:prstGeom prst="rect">
            <a:avLst/>
          </a:prstGeom>
        </p:spPr>
        <p:txBody>
          <a:bodyPr anchor="t" rtlCol="false" tIns="0" lIns="0" bIns="0" rIns="0">
            <a:spAutoFit/>
          </a:bodyPr>
          <a:lstStyle/>
          <a:p>
            <a:pPr algn="ctr">
              <a:lnSpc>
                <a:spcPts val="7839"/>
              </a:lnSpc>
            </a:pPr>
            <a:r>
              <a:rPr lang="en-US" sz="6999">
                <a:solidFill>
                  <a:srgbClr val="FF63D8"/>
                </a:solidFill>
                <a:latin typeface="Arcade Gamer"/>
              </a:rPr>
              <a:t>PHYSICAL SYSTEM BOUNDARY</a:t>
            </a:r>
          </a:p>
        </p:txBody>
      </p:sp>
      <p:grpSp>
        <p:nvGrpSpPr>
          <p:cNvPr name="Group 28" id="28"/>
          <p:cNvGrpSpPr/>
          <p:nvPr/>
        </p:nvGrpSpPr>
        <p:grpSpPr>
          <a:xfrm rot="0">
            <a:off x="8186164" y="5606203"/>
            <a:ext cx="9034338" cy="1493353"/>
            <a:chOff x="0" y="0"/>
            <a:chExt cx="2379414" cy="393311"/>
          </a:xfrm>
        </p:grpSpPr>
        <p:sp>
          <p:nvSpPr>
            <p:cNvPr name="Freeform 29" id="29"/>
            <p:cNvSpPr/>
            <p:nvPr/>
          </p:nvSpPr>
          <p:spPr>
            <a:xfrm flipH="false" flipV="false" rot="0">
              <a:off x="0" y="0"/>
              <a:ext cx="2379414" cy="393311"/>
            </a:xfrm>
            <a:custGeom>
              <a:avLst/>
              <a:gdLst/>
              <a:ahLst/>
              <a:cxnLst/>
              <a:rect r="r" b="b" t="t" l="l"/>
              <a:pathLst>
                <a:path h="393311" w="2379414">
                  <a:moveTo>
                    <a:pt x="41990" y="0"/>
                  </a:moveTo>
                  <a:lnTo>
                    <a:pt x="2337424" y="0"/>
                  </a:lnTo>
                  <a:cubicBezTo>
                    <a:pt x="2348560" y="0"/>
                    <a:pt x="2359241" y="4424"/>
                    <a:pt x="2367115" y="12299"/>
                  </a:cubicBezTo>
                  <a:cubicBezTo>
                    <a:pt x="2374990" y="20173"/>
                    <a:pt x="2379414" y="30854"/>
                    <a:pt x="2379414" y="41990"/>
                  </a:cubicBezTo>
                  <a:lnTo>
                    <a:pt x="2379414" y="351321"/>
                  </a:lnTo>
                  <a:cubicBezTo>
                    <a:pt x="2379414" y="362457"/>
                    <a:pt x="2374990" y="373138"/>
                    <a:pt x="2367115" y="381012"/>
                  </a:cubicBezTo>
                  <a:cubicBezTo>
                    <a:pt x="2359241" y="388887"/>
                    <a:pt x="2348560" y="393311"/>
                    <a:pt x="2337424" y="393311"/>
                  </a:cubicBezTo>
                  <a:lnTo>
                    <a:pt x="41990" y="393311"/>
                  </a:lnTo>
                  <a:cubicBezTo>
                    <a:pt x="30854" y="393311"/>
                    <a:pt x="20173" y="388887"/>
                    <a:pt x="12299" y="381012"/>
                  </a:cubicBezTo>
                  <a:cubicBezTo>
                    <a:pt x="4424" y="373138"/>
                    <a:pt x="0" y="362457"/>
                    <a:pt x="0" y="351321"/>
                  </a:cubicBezTo>
                  <a:lnTo>
                    <a:pt x="0" y="41990"/>
                  </a:lnTo>
                  <a:cubicBezTo>
                    <a:pt x="0" y="30854"/>
                    <a:pt x="4424" y="20173"/>
                    <a:pt x="12299" y="12299"/>
                  </a:cubicBezTo>
                  <a:cubicBezTo>
                    <a:pt x="20173" y="4424"/>
                    <a:pt x="30854" y="0"/>
                    <a:pt x="41990" y="0"/>
                  </a:cubicBezTo>
                  <a:close/>
                </a:path>
              </a:pathLst>
            </a:custGeom>
            <a:solidFill>
              <a:srgbClr val="000000"/>
            </a:solidFill>
            <a:ln w="47625" cap="rnd">
              <a:solidFill>
                <a:srgbClr val="21EF80"/>
              </a:solidFill>
              <a:prstDash val="solid"/>
              <a:round/>
            </a:ln>
          </p:spPr>
        </p:sp>
        <p:sp>
          <p:nvSpPr>
            <p:cNvPr name="TextBox 30" id="30"/>
            <p:cNvSpPr txBox="true"/>
            <p:nvPr/>
          </p:nvSpPr>
          <p:spPr>
            <a:xfrm>
              <a:off x="0" y="-57150"/>
              <a:ext cx="812800" cy="869950"/>
            </a:xfrm>
            <a:prstGeom prst="rect">
              <a:avLst/>
            </a:prstGeom>
          </p:spPr>
          <p:txBody>
            <a:bodyPr anchor="ctr" rtlCol="false" tIns="254000" lIns="254000" bIns="254000" rIns="254000"/>
            <a:lstStyle/>
            <a:p>
              <a:pPr>
                <a:lnSpc>
                  <a:spcPts val="3359"/>
                </a:lnSpc>
              </a:pPr>
              <a:r>
                <a:rPr lang="en-US" sz="2399">
                  <a:solidFill>
                    <a:srgbClr val="FFFFFF"/>
                  </a:solidFill>
                  <a:latin typeface="Disket Mono"/>
                </a:rPr>
                <a:t>    Secutity</a:t>
              </a:r>
            </a:p>
            <a:p>
              <a:pPr>
                <a:lnSpc>
                  <a:spcPts val="3359"/>
                </a:lnSpc>
              </a:pPr>
              <a:r>
                <a:rPr lang="en-US" sz="2399">
                  <a:solidFill>
                    <a:srgbClr val="FFFFFF"/>
                  </a:solidFill>
                  <a:latin typeface="Disket Mono"/>
                </a:rPr>
                <a:t>        Authentication and authorization</a:t>
              </a:r>
            </a:p>
          </p:txBody>
        </p:sp>
      </p:grpSp>
      <p:sp>
        <p:nvSpPr>
          <p:cNvPr name="Freeform 31" id="31"/>
          <p:cNvSpPr/>
          <p:nvPr/>
        </p:nvSpPr>
        <p:spPr>
          <a:xfrm flipH="true" flipV="false" rot="0">
            <a:off x="9604436" y="6373499"/>
            <a:ext cx="335928" cy="313329"/>
          </a:xfrm>
          <a:custGeom>
            <a:avLst/>
            <a:gdLst/>
            <a:ahLst/>
            <a:cxnLst/>
            <a:rect r="r" b="b" t="t" l="l"/>
            <a:pathLst>
              <a:path h="313329" w="335928">
                <a:moveTo>
                  <a:pt x="335927" y="0"/>
                </a:moveTo>
                <a:lnTo>
                  <a:pt x="0" y="0"/>
                </a:lnTo>
                <a:lnTo>
                  <a:pt x="0" y="313329"/>
                </a:lnTo>
                <a:lnTo>
                  <a:pt x="335927" y="313329"/>
                </a:lnTo>
                <a:lnTo>
                  <a:pt x="335927"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32" id="32"/>
          <p:cNvGrpSpPr/>
          <p:nvPr/>
        </p:nvGrpSpPr>
        <p:grpSpPr>
          <a:xfrm rot="0">
            <a:off x="8147367" y="7480556"/>
            <a:ext cx="9034338" cy="1493353"/>
            <a:chOff x="0" y="0"/>
            <a:chExt cx="2379414" cy="393311"/>
          </a:xfrm>
        </p:grpSpPr>
        <p:sp>
          <p:nvSpPr>
            <p:cNvPr name="Freeform 33" id="33"/>
            <p:cNvSpPr/>
            <p:nvPr/>
          </p:nvSpPr>
          <p:spPr>
            <a:xfrm flipH="false" flipV="false" rot="0">
              <a:off x="0" y="0"/>
              <a:ext cx="2379414" cy="393311"/>
            </a:xfrm>
            <a:custGeom>
              <a:avLst/>
              <a:gdLst/>
              <a:ahLst/>
              <a:cxnLst/>
              <a:rect r="r" b="b" t="t" l="l"/>
              <a:pathLst>
                <a:path h="393311" w="2379414">
                  <a:moveTo>
                    <a:pt x="41990" y="0"/>
                  </a:moveTo>
                  <a:lnTo>
                    <a:pt x="2337424" y="0"/>
                  </a:lnTo>
                  <a:cubicBezTo>
                    <a:pt x="2348560" y="0"/>
                    <a:pt x="2359241" y="4424"/>
                    <a:pt x="2367115" y="12299"/>
                  </a:cubicBezTo>
                  <a:cubicBezTo>
                    <a:pt x="2374990" y="20173"/>
                    <a:pt x="2379414" y="30854"/>
                    <a:pt x="2379414" y="41990"/>
                  </a:cubicBezTo>
                  <a:lnTo>
                    <a:pt x="2379414" y="351321"/>
                  </a:lnTo>
                  <a:cubicBezTo>
                    <a:pt x="2379414" y="362457"/>
                    <a:pt x="2374990" y="373138"/>
                    <a:pt x="2367115" y="381012"/>
                  </a:cubicBezTo>
                  <a:cubicBezTo>
                    <a:pt x="2359241" y="388887"/>
                    <a:pt x="2348560" y="393311"/>
                    <a:pt x="2337424" y="393311"/>
                  </a:cubicBezTo>
                  <a:lnTo>
                    <a:pt x="41990" y="393311"/>
                  </a:lnTo>
                  <a:cubicBezTo>
                    <a:pt x="30854" y="393311"/>
                    <a:pt x="20173" y="388887"/>
                    <a:pt x="12299" y="381012"/>
                  </a:cubicBezTo>
                  <a:cubicBezTo>
                    <a:pt x="4424" y="373138"/>
                    <a:pt x="0" y="362457"/>
                    <a:pt x="0" y="351321"/>
                  </a:cubicBezTo>
                  <a:lnTo>
                    <a:pt x="0" y="41990"/>
                  </a:lnTo>
                  <a:cubicBezTo>
                    <a:pt x="0" y="30854"/>
                    <a:pt x="4424" y="20173"/>
                    <a:pt x="12299" y="12299"/>
                  </a:cubicBezTo>
                  <a:cubicBezTo>
                    <a:pt x="20173" y="4424"/>
                    <a:pt x="30854" y="0"/>
                    <a:pt x="41990" y="0"/>
                  </a:cubicBezTo>
                  <a:close/>
                </a:path>
              </a:pathLst>
            </a:custGeom>
            <a:solidFill>
              <a:srgbClr val="000000"/>
            </a:solidFill>
            <a:ln w="47625" cap="rnd">
              <a:solidFill>
                <a:srgbClr val="21EF80"/>
              </a:solidFill>
              <a:prstDash val="solid"/>
              <a:round/>
            </a:ln>
          </p:spPr>
        </p:sp>
        <p:sp>
          <p:nvSpPr>
            <p:cNvPr name="TextBox 34" id="34"/>
            <p:cNvSpPr txBox="true"/>
            <p:nvPr/>
          </p:nvSpPr>
          <p:spPr>
            <a:xfrm>
              <a:off x="0" y="-57150"/>
              <a:ext cx="812800" cy="869950"/>
            </a:xfrm>
            <a:prstGeom prst="rect">
              <a:avLst/>
            </a:prstGeom>
          </p:spPr>
          <p:txBody>
            <a:bodyPr anchor="ctr" rtlCol="false" tIns="254000" lIns="254000" bIns="254000" rIns="254000"/>
            <a:lstStyle/>
            <a:p>
              <a:pPr>
                <a:lnSpc>
                  <a:spcPts val="3359"/>
                </a:lnSpc>
              </a:pPr>
              <a:r>
                <a:rPr lang="en-US" sz="2399">
                  <a:solidFill>
                    <a:srgbClr val="FFFFFF"/>
                  </a:solidFill>
                  <a:latin typeface="Disket Mono"/>
                </a:rPr>
                <a:t>    Scalability</a:t>
              </a:r>
            </a:p>
            <a:p>
              <a:pPr>
                <a:lnSpc>
                  <a:spcPts val="3359"/>
                </a:lnSpc>
              </a:pPr>
              <a:r>
                <a:rPr lang="en-US" sz="2399">
                  <a:solidFill>
                    <a:srgbClr val="FFFFFF"/>
                  </a:solidFill>
                  <a:latin typeface="Disket Mono"/>
                </a:rPr>
                <a:t>        No Scalibility for this project.</a:t>
              </a:r>
            </a:p>
          </p:txBody>
        </p:sp>
      </p:grpSp>
      <p:sp>
        <p:nvSpPr>
          <p:cNvPr name="Freeform 35" id="35"/>
          <p:cNvSpPr/>
          <p:nvPr/>
        </p:nvSpPr>
        <p:spPr>
          <a:xfrm flipH="true" flipV="false" rot="0">
            <a:off x="9604436" y="8245668"/>
            <a:ext cx="335928" cy="313329"/>
          </a:xfrm>
          <a:custGeom>
            <a:avLst/>
            <a:gdLst/>
            <a:ahLst/>
            <a:cxnLst/>
            <a:rect r="r" b="b" t="t" l="l"/>
            <a:pathLst>
              <a:path h="313329" w="335928">
                <a:moveTo>
                  <a:pt x="335927" y="0"/>
                </a:moveTo>
                <a:lnTo>
                  <a:pt x="0" y="0"/>
                </a:lnTo>
                <a:lnTo>
                  <a:pt x="0" y="313329"/>
                </a:lnTo>
                <a:lnTo>
                  <a:pt x="335927" y="313329"/>
                </a:lnTo>
                <a:lnTo>
                  <a:pt x="335927"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6" id="36"/>
          <p:cNvSpPr/>
          <p:nvPr/>
        </p:nvSpPr>
        <p:spPr>
          <a:xfrm flipH="true" flipV="false" rot="0">
            <a:off x="8695574" y="4099162"/>
            <a:ext cx="335928" cy="313329"/>
          </a:xfrm>
          <a:custGeom>
            <a:avLst/>
            <a:gdLst/>
            <a:ahLst/>
            <a:cxnLst/>
            <a:rect r="r" b="b" t="t" l="l"/>
            <a:pathLst>
              <a:path h="313329" w="335928">
                <a:moveTo>
                  <a:pt x="335928" y="0"/>
                </a:moveTo>
                <a:lnTo>
                  <a:pt x="0" y="0"/>
                </a:lnTo>
                <a:lnTo>
                  <a:pt x="0" y="313329"/>
                </a:lnTo>
                <a:lnTo>
                  <a:pt x="335928" y="313329"/>
                </a:lnTo>
                <a:lnTo>
                  <a:pt x="335928"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7" id="37"/>
          <p:cNvSpPr/>
          <p:nvPr/>
        </p:nvSpPr>
        <p:spPr>
          <a:xfrm flipH="true" flipV="false" rot="0">
            <a:off x="8695574" y="5954399"/>
            <a:ext cx="335928" cy="313329"/>
          </a:xfrm>
          <a:custGeom>
            <a:avLst/>
            <a:gdLst/>
            <a:ahLst/>
            <a:cxnLst/>
            <a:rect r="r" b="b" t="t" l="l"/>
            <a:pathLst>
              <a:path h="313329" w="335928">
                <a:moveTo>
                  <a:pt x="335928" y="0"/>
                </a:moveTo>
                <a:lnTo>
                  <a:pt x="0" y="0"/>
                </a:lnTo>
                <a:lnTo>
                  <a:pt x="0" y="313329"/>
                </a:lnTo>
                <a:lnTo>
                  <a:pt x="335928" y="313329"/>
                </a:lnTo>
                <a:lnTo>
                  <a:pt x="335928"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8" id="38"/>
          <p:cNvSpPr/>
          <p:nvPr/>
        </p:nvSpPr>
        <p:spPr>
          <a:xfrm flipH="true" flipV="false" rot="0">
            <a:off x="8695574" y="7867739"/>
            <a:ext cx="335928" cy="313329"/>
          </a:xfrm>
          <a:custGeom>
            <a:avLst/>
            <a:gdLst/>
            <a:ahLst/>
            <a:cxnLst/>
            <a:rect r="r" b="b" t="t" l="l"/>
            <a:pathLst>
              <a:path h="313329" w="335928">
                <a:moveTo>
                  <a:pt x="335928" y="0"/>
                </a:moveTo>
                <a:lnTo>
                  <a:pt x="0" y="0"/>
                </a:lnTo>
                <a:lnTo>
                  <a:pt x="0" y="313329"/>
                </a:lnTo>
                <a:lnTo>
                  <a:pt x="335928" y="313329"/>
                </a:lnTo>
                <a:lnTo>
                  <a:pt x="335928"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10999"/>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028700" y="2948981"/>
            <a:ext cx="16230600" cy="4624971"/>
            <a:chOff x="0" y="0"/>
            <a:chExt cx="4274726" cy="1218099"/>
          </a:xfrm>
        </p:grpSpPr>
        <p:sp>
          <p:nvSpPr>
            <p:cNvPr name="Freeform 4" id="4"/>
            <p:cNvSpPr/>
            <p:nvPr/>
          </p:nvSpPr>
          <p:spPr>
            <a:xfrm flipH="false" flipV="false" rot="0">
              <a:off x="0" y="0"/>
              <a:ext cx="4274726" cy="1218099"/>
            </a:xfrm>
            <a:custGeom>
              <a:avLst/>
              <a:gdLst/>
              <a:ahLst/>
              <a:cxnLst/>
              <a:rect r="r" b="b" t="t" l="l"/>
              <a:pathLst>
                <a:path h="1218099" w="4274726">
                  <a:moveTo>
                    <a:pt x="23373" y="0"/>
                  </a:moveTo>
                  <a:lnTo>
                    <a:pt x="4251353" y="0"/>
                  </a:lnTo>
                  <a:cubicBezTo>
                    <a:pt x="4264261" y="0"/>
                    <a:pt x="4274726" y="10464"/>
                    <a:pt x="4274726" y="23373"/>
                  </a:cubicBezTo>
                  <a:lnTo>
                    <a:pt x="4274726" y="1194727"/>
                  </a:lnTo>
                  <a:cubicBezTo>
                    <a:pt x="4274726" y="1207635"/>
                    <a:pt x="4264261" y="1218099"/>
                    <a:pt x="4251353" y="1218099"/>
                  </a:cubicBezTo>
                  <a:lnTo>
                    <a:pt x="23373" y="1218099"/>
                  </a:lnTo>
                  <a:cubicBezTo>
                    <a:pt x="10464" y="1218099"/>
                    <a:pt x="0" y="1207635"/>
                    <a:pt x="0" y="1194727"/>
                  </a:cubicBezTo>
                  <a:lnTo>
                    <a:pt x="0" y="23373"/>
                  </a:lnTo>
                  <a:cubicBezTo>
                    <a:pt x="0" y="10464"/>
                    <a:pt x="10464" y="0"/>
                    <a:pt x="23373" y="0"/>
                  </a:cubicBezTo>
                  <a:close/>
                </a:path>
              </a:pathLst>
            </a:custGeom>
            <a:solidFill>
              <a:srgbClr val="000000"/>
            </a:solidFill>
            <a:ln w="47625" cap="rnd">
              <a:solidFill>
                <a:srgbClr val="8488F4"/>
              </a:solidFill>
              <a:prstDash val="solid"/>
              <a:round/>
            </a:ln>
          </p:spPr>
        </p:sp>
        <p:sp>
          <p:nvSpPr>
            <p:cNvPr name="TextBox 5" id="5"/>
            <p:cNvSpPr txBox="true"/>
            <p:nvPr/>
          </p:nvSpPr>
          <p:spPr>
            <a:xfrm>
              <a:off x="0" y="-57150"/>
              <a:ext cx="812800" cy="869950"/>
            </a:xfrm>
            <a:prstGeom prst="rect">
              <a:avLst/>
            </a:prstGeom>
          </p:spPr>
          <p:txBody>
            <a:bodyPr anchor="ctr" rtlCol="false" tIns="254000" lIns="254000" bIns="254000" rIns="254000"/>
            <a:lstStyle/>
            <a:p>
              <a:pPr>
                <a:lnSpc>
                  <a:spcPts val="3359"/>
                </a:lnSpc>
              </a:pPr>
              <a:r>
                <a:rPr lang="en-US" sz="2399">
                  <a:solidFill>
                    <a:srgbClr val="FFFFFF"/>
                  </a:solidFill>
                  <a:latin typeface="Disket Mono"/>
                </a:rPr>
                <a:t>   </a:t>
              </a:r>
            </a:p>
            <a:p>
              <a:pPr>
                <a:lnSpc>
                  <a:spcPts val="3359"/>
                </a:lnSpc>
              </a:pPr>
            </a:p>
          </p:txBody>
        </p:sp>
      </p:grpSp>
      <p:graphicFrame>
        <p:nvGraphicFramePr>
          <p:cNvPr name="Table 6" id="6"/>
          <p:cNvGraphicFramePr>
            <a:graphicFrameLocks noGrp="true"/>
          </p:cNvGraphicFramePr>
          <p:nvPr/>
        </p:nvGraphicFramePr>
        <p:xfrm>
          <a:off x="1292966" y="3175242"/>
          <a:ext cx="15702069" cy="4112564"/>
        </p:xfrm>
        <a:graphic>
          <a:graphicData uri="http://schemas.openxmlformats.org/drawingml/2006/table">
            <a:tbl>
              <a:tblPr/>
              <a:tblGrid>
                <a:gridCol w="7851034"/>
                <a:gridCol w="7851034"/>
              </a:tblGrid>
              <a:tr h="917906">
                <a:tc>
                  <a:txBody>
                    <a:bodyPr anchor="t" rtlCol="false"/>
                    <a:lstStyle/>
                    <a:p>
                      <a:pPr algn="ctr">
                        <a:lnSpc>
                          <a:spcPts val="3499"/>
                        </a:lnSpc>
                        <a:defRPr/>
                      </a:pPr>
                      <a:r>
                        <a:rPr lang="en-US" sz="2499">
                          <a:solidFill>
                            <a:srgbClr val="FFFFFF"/>
                          </a:solidFill>
                          <a:latin typeface="Disket Mono Bold"/>
                        </a:rPr>
                        <a:t>MINIMUM REQUIREMENTS</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585EFF"/>
                    </a:solidFill>
                  </a:tcPr>
                </a:tc>
                <a:tc>
                  <a:txBody>
                    <a:bodyPr anchor="t" rtlCol="false"/>
                    <a:lstStyle/>
                    <a:p>
                      <a:pPr algn="ctr">
                        <a:lnSpc>
                          <a:spcPts val="3499"/>
                        </a:lnSpc>
                        <a:defRPr/>
                      </a:pPr>
                      <a:r>
                        <a:rPr lang="en-US" sz="2499">
                          <a:solidFill>
                            <a:srgbClr val="FFFFFF"/>
                          </a:solidFill>
                          <a:latin typeface="Disket Mono Bold"/>
                        </a:rPr>
                        <a:t>WINDOWS DETAILS</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585EFF"/>
                    </a:solidFill>
                  </a:tcPr>
                </a:tc>
              </a:tr>
              <a:tr h="679422">
                <a:tc>
                  <a:txBody>
                    <a:bodyPr anchor="t" rtlCol="false"/>
                    <a:lstStyle/>
                    <a:p>
                      <a:pPr algn="ctr">
                        <a:lnSpc>
                          <a:spcPts val="2100"/>
                        </a:lnSpc>
                        <a:defRPr/>
                      </a:pPr>
                      <a:r>
                        <a:rPr lang="en-US" sz="1500">
                          <a:solidFill>
                            <a:srgbClr val="FFFFFF"/>
                          </a:solidFill>
                          <a:latin typeface="Disket Mono Bold"/>
                        </a:rPr>
                        <a:t>OS VERSION</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a:solidFill>
                            <a:srgbClr val="FFFFFF"/>
                          </a:solidFill>
                          <a:latin typeface="Disket Mono Bold"/>
                        </a:rPr>
                        <a:t>Windows 7 and newer, 64-bit versions only. </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r>
              <a:tr h="679422">
                <a:tc>
                  <a:txBody>
                    <a:bodyPr anchor="t" rtlCol="false"/>
                    <a:lstStyle/>
                    <a:p>
                      <a:pPr algn="ctr">
                        <a:lnSpc>
                          <a:spcPts val="2100"/>
                        </a:lnSpc>
                        <a:defRPr/>
                      </a:pPr>
                      <a:r>
                        <a:rPr lang="en-US" sz="1500">
                          <a:solidFill>
                            <a:srgbClr val="FFFFFF"/>
                          </a:solidFill>
                          <a:latin typeface="Disket Mono"/>
                        </a:rPr>
                        <a:t>CPU</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a:solidFill>
                            <a:srgbClr val="FFFFFF"/>
                          </a:solidFill>
                          <a:latin typeface="Disket Mono"/>
                        </a:rPr>
                        <a:t>X64 architecture with SSE2 instruction set support</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r>
              <a:tr h="917906">
                <a:tc>
                  <a:txBody>
                    <a:bodyPr anchor="t" rtlCol="false"/>
                    <a:lstStyle/>
                    <a:p>
                      <a:pPr algn="ctr">
                        <a:lnSpc>
                          <a:spcPts val="2100"/>
                        </a:lnSpc>
                        <a:defRPr/>
                      </a:pPr>
                      <a:r>
                        <a:rPr lang="en-US" sz="1500">
                          <a:solidFill>
                            <a:srgbClr val="FFFFFF"/>
                          </a:solidFill>
                          <a:latin typeface="Disket Mono"/>
                        </a:rPr>
                        <a:t>GRAPHICS API</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a:solidFill>
                            <a:srgbClr val="FFFFFF"/>
                          </a:solidFill>
                          <a:latin typeface="Disket Mono"/>
                        </a:rPr>
                        <a:t>DX10, DX11, and DX12-capable GPUs </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r>
              <a:tr h="917906">
                <a:tc>
                  <a:txBody>
                    <a:bodyPr anchor="t" rtlCol="false"/>
                    <a:lstStyle/>
                    <a:p>
                      <a:pPr algn="ctr">
                        <a:lnSpc>
                          <a:spcPts val="2100"/>
                        </a:lnSpc>
                        <a:defRPr/>
                      </a:pPr>
                      <a:r>
                        <a:rPr lang="en-US" sz="1500">
                          <a:solidFill>
                            <a:srgbClr val="FFFFFF"/>
                          </a:solidFill>
                          <a:latin typeface="Disket Mono"/>
                        </a:rPr>
                        <a:t>ADDITIONAL REQUIREMENTS</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a:solidFill>
                            <a:srgbClr val="FFFFFF"/>
                          </a:solidFill>
                          <a:latin typeface="Disket Mono"/>
                        </a:rPr>
                        <a:t>Hardware vendor officially supported drivers </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0000"/>
                    </a:solidFill>
                  </a:tcPr>
                </a:tc>
              </a:tr>
            </a:tbl>
          </a:graphicData>
        </a:graphic>
      </p:graphicFrame>
      <p:sp>
        <p:nvSpPr>
          <p:cNvPr name="Freeform 7" id="7"/>
          <p:cNvSpPr/>
          <p:nvPr/>
        </p:nvSpPr>
        <p:spPr>
          <a:xfrm flipH="false" flipV="false" rot="0">
            <a:off x="6611830" y="9429750"/>
            <a:ext cx="4914150" cy="1429571"/>
          </a:xfrm>
          <a:custGeom>
            <a:avLst/>
            <a:gdLst/>
            <a:ahLst/>
            <a:cxnLst/>
            <a:rect r="r" b="b" t="t" l="l"/>
            <a:pathLst>
              <a:path h="1429571" w="4914150">
                <a:moveTo>
                  <a:pt x="0" y="0"/>
                </a:moveTo>
                <a:lnTo>
                  <a:pt x="4914150" y="0"/>
                </a:lnTo>
                <a:lnTo>
                  <a:pt x="4914150" y="1429571"/>
                </a:lnTo>
                <a:lnTo>
                  <a:pt x="0" y="14295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9963834" y="9093726"/>
            <a:ext cx="4914150" cy="1429571"/>
          </a:xfrm>
          <a:custGeom>
            <a:avLst/>
            <a:gdLst/>
            <a:ahLst/>
            <a:cxnLst/>
            <a:rect r="r" b="b" t="t" l="l"/>
            <a:pathLst>
              <a:path h="1429571" w="4914150">
                <a:moveTo>
                  <a:pt x="0" y="0"/>
                </a:moveTo>
                <a:lnTo>
                  <a:pt x="4914150" y="0"/>
                </a:lnTo>
                <a:lnTo>
                  <a:pt x="4914150" y="1429570"/>
                </a:lnTo>
                <a:lnTo>
                  <a:pt x="0" y="14295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3942593" y="8915902"/>
            <a:ext cx="4914150" cy="1429571"/>
          </a:xfrm>
          <a:custGeom>
            <a:avLst/>
            <a:gdLst/>
            <a:ahLst/>
            <a:cxnLst/>
            <a:rect r="r" b="b" t="t" l="l"/>
            <a:pathLst>
              <a:path h="1429571" w="4914150">
                <a:moveTo>
                  <a:pt x="0" y="0"/>
                </a:moveTo>
                <a:lnTo>
                  <a:pt x="4914150" y="0"/>
                </a:lnTo>
                <a:lnTo>
                  <a:pt x="4914150" y="1429571"/>
                </a:lnTo>
                <a:lnTo>
                  <a:pt x="0" y="14295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2804498" y="9789461"/>
            <a:ext cx="4914150" cy="1429571"/>
          </a:xfrm>
          <a:custGeom>
            <a:avLst/>
            <a:gdLst/>
            <a:ahLst/>
            <a:cxnLst/>
            <a:rect r="r" b="b" t="t" l="l"/>
            <a:pathLst>
              <a:path h="1429571" w="4914150">
                <a:moveTo>
                  <a:pt x="0" y="0"/>
                </a:moveTo>
                <a:lnTo>
                  <a:pt x="4914150" y="0"/>
                </a:lnTo>
                <a:lnTo>
                  <a:pt x="4914150" y="1429571"/>
                </a:lnTo>
                <a:lnTo>
                  <a:pt x="0" y="14295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11" id="11"/>
          <p:cNvPicPr>
            <a:picLocks noChangeAspect="true"/>
          </p:cNvPicPr>
          <p:nvPr/>
        </p:nvPicPr>
        <p:blipFill>
          <a:blip r:embed="rId7"/>
          <a:srcRect l="0" t="0" r="0" b="0"/>
          <a:stretch>
            <a:fillRect/>
          </a:stretch>
        </p:blipFill>
        <p:spPr>
          <a:xfrm flipH="false" flipV="false" rot="0">
            <a:off x="5261573" y="8758380"/>
            <a:ext cx="2348115" cy="1744615"/>
          </a:xfrm>
          <a:prstGeom prst="rect">
            <a:avLst/>
          </a:prstGeom>
        </p:spPr>
      </p:pic>
      <p:sp>
        <p:nvSpPr>
          <p:cNvPr name="TextBox 12" id="12"/>
          <p:cNvSpPr txBox="true"/>
          <p:nvPr/>
        </p:nvSpPr>
        <p:spPr>
          <a:xfrm rot="0">
            <a:off x="1028700" y="1009650"/>
            <a:ext cx="16230600" cy="1080770"/>
          </a:xfrm>
          <a:prstGeom prst="rect">
            <a:avLst/>
          </a:prstGeom>
        </p:spPr>
        <p:txBody>
          <a:bodyPr anchor="t" rtlCol="false" tIns="0" lIns="0" bIns="0" rIns="0">
            <a:spAutoFit/>
          </a:bodyPr>
          <a:lstStyle/>
          <a:p>
            <a:pPr algn="ctr">
              <a:lnSpc>
                <a:spcPts val="7839"/>
              </a:lnSpc>
            </a:pPr>
            <a:r>
              <a:rPr lang="en-US" sz="6999">
                <a:solidFill>
                  <a:srgbClr val="FF63D8"/>
                </a:solidFill>
                <a:latin typeface="Arcade Gamer"/>
              </a:rPr>
              <a:t>DEVELOPER REQUIREMENTS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10999"/>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028700" y="2948981"/>
            <a:ext cx="16230600" cy="4726265"/>
            <a:chOff x="0" y="0"/>
            <a:chExt cx="4274726" cy="1244778"/>
          </a:xfrm>
        </p:grpSpPr>
        <p:sp>
          <p:nvSpPr>
            <p:cNvPr name="Freeform 4" id="4"/>
            <p:cNvSpPr/>
            <p:nvPr/>
          </p:nvSpPr>
          <p:spPr>
            <a:xfrm flipH="false" flipV="false" rot="0">
              <a:off x="0" y="0"/>
              <a:ext cx="4274726" cy="1244778"/>
            </a:xfrm>
            <a:custGeom>
              <a:avLst/>
              <a:gdLst/>
              <a:ahLst/>
              <a:cxnLst/>
              <a:rect r="r" b="b" t="t" l="l"/>
              <a:pathLst>
                <a:path h="1244778" w="4274726">
                  <a:moveTo>
                    <a:pt x="23373" y="0"/>
                  </a:moveTo>
                  <a:lnTo>
                    <a:pt x="4251353" y="0"/>
                  </a:lnTo>
                  <a:cubicBezTo>
                    <a:pt x="4264261" y="0"/>
                    <a:pt x="4274726" y="10464"/>
                    <a:pt x="4274726" y="23373"/>
                  </a:cubicBezTo>
                  <a:lnTo>
                    <a:pt x="4274726" y="1221405"/>
                  </a:lnTo>
                  <a:cubicBezTo>
                    <a:pt x="4274726" y="1234313"/>
                    <a:pt x="4264261" y="1244778"/>
                    <a:pt x="4251353" y="1244778"/>
                  </a:cubicBezTo>
                  <a:lnTo>
                    <a:pt x="23373" y="1244778"/>
                  </a:lnTo>
                  <a:cubicBezTo>
                    <a:pt x="10464" y="1244778"/>
                    <a:pt x="0" y="1234313"/>
                    <a:pt x="0" y="1221405"/>
                  </a:cubicBezTo>
                  <a:lnTo>
                    <a:pt x="0" y="23373"/>
                  </a:lnTo>
                  <a:cubicBezTo>
                    <a:pt x="0" y="10464"/>
                    <a:pt x="10464" y="0"/>
                    <a:pt x="23373" y="0"/>
                  </a:cubicBezTo>
                  <a:close/>
                </a:path>
              </a:pathLst>
            </a:custGeom>
            <a:solidFill>
              <a:srgbClr val="000000"/>
            </a:solidFill>
            <a:ln w="47625" cap="rnd">
              <a:solidFill>
                <a:srgbClr val="8488F4"/>
              </a:solidFill>
              <a:prstDash val="solid"/>
              <a:round/>
            </a:ln>
          </p:spPr>
        </p:sp>
        <p:sp>
          <p:nvSpPr>
            <p:cNvPr name="TextBox 5" id="5"/>
            <p:cNvSpPr txBox="true"/>
            <p:nvPr/>
          </p:nvSpPr>
          <p:spPr>
            <a:xfrm>
              <a:off x="0" y="-57150"/>
              <a:ext cx="812800" cy="869950"/>
            </a:xfrm>
            <a:prstGeom prst="rect">
              <a:avLst/>
            </a:prstGeom>
          </p:spPr>
          <p:txBody>
            <a:bodyPr anchor="ctr" rtlCol="false" tIns="254000" lIns="254000" bIns="254000" rIns="254000"/>
            <a:lstStyle/>
            <a:p>
              <a:pPr>
                <a:lnSpc>
                  <a:spcPts val="3359"/>
                </a:lnSpc>
              </a:pPr>
              <a:r>
                <a:rPr lang="en-US" sz="2399">
                  <a:solidFill>
                    <a:srgbClr val="FFFFFF"/>
                  </a:solidFill>
                  <a:latin typeface="Disket Mono"/>
                </a:rPr>
                <a:t>   </a:t>
              </a:r>
            </a:p>
            <a:p>
              <a:pPr>
                <a:lnSpc>
                  <a:spcPts val="3359"/>
                </a:lnSpc>
              </a:pPr>
            </a:p>
          </p:txBody>
        </p:sp>
      </p:grpSp>
      <p:graphicFrame>
        <p:nvGraphicFramePr>
          <p:cNvPr name="Table 6" id="6"/>
          <p:cNvGraphicFramePr>
            <a:graphicFrameLocks noGrp="true"/>
          </p:cNvGraphicFramePr>
          <p:nvPr/>
        </p:nvGraphicFramePr>
        <p:xfrm>
          <a:off x="1292966" y="3175242"/>
          <a:ext cx="15702069" cy="4176522"/>
        </p:xfrm>
        <a:graphic>
          <a:graphicData uri="http://schemas.openxmlformats.org/drawingml/2006/table">
            <a:tbl>
              <a:tblPr/>
              <a:tblGrid>
                <a:gridCol w="5234023"/>
                <a:gridCol w="5234023"/>
                <a:gridCol w="5234023"/>
              </a:tblGrid>
              <a:tr h="813335">
                <a:tc>
                  <a:txBody>
                    <a:bodyPr anchor="t" rtlCol="false"/>
                    <a:lstStyle/>
                    <a:p>
                      <a:pPr algn="ctr">
                        <a:lnSpc>
                          <a:spcPts val="3499"/>
                        </a:lnSpc>
                        <a:defRPr/>
                      </a:pPr>
                      <a:r>
                        <a:rPr lang="en-US" sz="2499">
                          <a:solidFill>
                            <a:srgbClr val="FFFFFF"/>
                          </a:solidFill>
                          <a:latin typeface="Disket Mono Bold"/>
                        </a:rPr>
                        <a:t>OPERATING SYSTEM</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585EFF"/>
                    </a:solidFill>
                  </a:tcPr>
                </a:tc>
                <a:tc>
                  <a:txBody>
                    <a:bodyPr anchor="t" rtlCol="false"/>
                    <a:lstStyle/>
                    <a:p>
                      <a:pPr algn="ctr">
                        <a:lnSpc>
                          <a:spcPts val="3499"/>
                        </a:lnSpc>
                        <a:defRPr/>
                      </a:pPr>
                      <a:r>
                        <a:rPr lang="en-US" sz="2499">
                          <a:solidFill>
                            <a:srgbClr val="FFFFFF"/>
                          </a:solidFill>
                          <a:latin typeface="Disket Mono Bold"/>
                        </a:rPr>
                        <a:t>ANDROID</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585EFF"/>
                    </a:solidFill>
                  </a:tcPr>
                </a:tc>
                <a:tc>
                  <a:txBody>
                    <a:bodyPr anchor="t" rtlCol="false"/>
                    <a:lstStyle/>
                    <a:p>
                      <a:pPr algn="ctr">
                        <a:lnSpc>
                          <a:spcPts val="3499"/>
                        </a:lnSpc>
                        <a:defRPr/>
                      </a:pPr>
                      <a:r>
                        <a:rPr lang="en-US" sz="2499">
                          <a:solidFill>
                            <a:srgbClr val="FFFFFF"/>
                          </a:solidFill>
                          <a:latin typeface="Disket Mono Bold"/>
                        </a:rPr>
                        <a:t>IOS</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585EFF"/>
                    </a:solidFill>
                  </a:tcPr>
                </a:tc>
              </a:tr>
              <a:tr h="641099">
                <a:tc>
                  <a:txBody>
                    <a:bodyPr anchor="t" rtlCol="false"/>
                    <a:lstStyle/>
                    <a:p>
                      <a:pPr algn="ctr">
                        <a:lnSpc>
                          <a:spcPts val="2100"/>
                        </a:lnSpc>
                        <a:defRPr/>
                      </a:pPr>
                      <a:r>
                        <a:rPr lang="en-US" sz="1500">
                          <a:solidFill>
                            <a:srgbClr val="FFFFFF"/>
                          </a:solidFill>
                          <a:latin typeface="Disket Mono Bold"/>
                        </a:rPr>
                        <a:t>OS VERSION</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a:solidFill>
                            <a:srgbClr val="FFFFFF"/>
                          </a:solidFill>
                          <a:latin typeface="Disket Mono Bold"/>
                        </a:rPr>
                        <a:t>4.4 (API 19)+ </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a:solidFill>
                            <a:srgbClr val="FFFFFF"/>
                          </a:solidFill>
                          <a:latin typeface="Disket Mono Bold"/>
                        </a:rPr>
                        <a:t>11+</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r>
              <a:tr h="909021">
                <a:tc>
                  <a:txBody>
                    <a:bodyPr anchor="t" rtlCol="false"/>
                    <a:lstStyle/>
                    <a:p>
                      <a:pPr algn="ctr">
                        <a:lnSpc>
                          <a:spcPts val="2100"/>
                        </a:lnSpc>
                        <a:defRPr/>
                      </a:pPr>
                      <a:r>
                        <a:rPr lang="en-US" sz="1500">
                          <a:solidFill>
                            <a:srgbClr val="FFFFFF"/>
                          </a:solidFill>
                          <a:latin typeface="Disket Mono"/>
                        </a:rPr>
                        <a:t>CPU</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a:solidFill>
                            <a:srgbClr val="FFFFFF"/>
                          </a:solidFill>
                          <a:latin typeface="Disket Mono"/>
                        </a:rPr>
                        <a:t>ARMv7 with Neon Support (32-bit) or ARM64 </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a:solidFill>
                            <a:srgbClr val="FFFFFF"/>
                          </a:solidFill>
                          <a:latin typeface="Disket Mono"/>
                        </a:rPr>
                        <a:t>A7 SoC+ </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r>
              <a:tr h="909021">
                <a:tc>
                  <a:txBody>
                    <a:bodyPr anchor="t" rtlCol="false"/>
                    <a:lstStyle/>
                    <a:p>
                      <a:pPr algn="ctr">
                        <a:lnSpc>
                          <a:spcPts val="2100"/>
                        </a:lnSpc>
                        <a:defRPr/>
                      </a:pPr>
                      <a:r>
                        <a:rPr lang="en-US" sz="1500">
                          <a:solidFill>
                            <a:srgbClr val="FFFFFF"/>
                          </a:solidFill>
                          <a:latin typeface="Disket Mono"/>
                        </a:rPr>
                        <a:t>GRAPHICS API</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a:solidFill>
                            <a:srgbClr val="FFFFFF"/>
                          </a:solidFill>
                          <a:latin typeface="Disket Mono"/>
                        </a:rPr>
                        <a:t>OpenGL ES 2.0+, OpenGL ES 3.0+, Vulkan </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a:solidFill>
                            <a:srgbClr val="FFFFFF"/>
                          </a:solidFill>
                          <a:latin typeface="Disket Mono"/>
                        </a:rPr>
                        <a:t>Metal </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r>
              <a:tr h="904046">
                <a:tc>
                  <a:txBody>
                    <a:bodyPr anchor="t" rtlCol="false"/>
                    <a:lstStyle/>
                    <a:p>
                      <a:pPr algn="ctr">
                        <a:lnSpc>
                          <a:spcPts val="2100"/>
                        </a:lnSpc>
                        <a:defRPr/>
                      </a:pPr>
                      <a:r>
                        <a:rPr lang="en-US" sz="1500">
                          <a:solidFill>
                            <a:srgbClr val="FFFFFF"/>
                          </a:solidFill>
                          <a:latin typeface="Disket Mono"/>
                        </a:rPr>
                        <a:t>Free Disk space</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a:solidFill>
                            <a:srgbClr val="FFFFFF"/>
                          </a:solidFill>
                          <a:latin typeface="Disket Mono"/>
                        </a:rPr>
                        <a:t>80GB of free disk space</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a:solidFill>
                            <a:srgbClr val="FFFFFF"/>
                          </a:solidFill>
                          <a:latin typeface="Disket Mono"/>
                        </a:rPr>
                        <a:t>80GB of free disk space</a:t>
                      </a:r>
                      <a:endParaRPr lang="en-US" sz="1100"/>
                    </a:p>
                  </a:txBody>
                  <a:tcPr marL="171450" marR="171450" marT="171450" marB="171450" anchor="ctr">
                    <a:lnL cmpd="sng" algn="ctr" cap="flat" w="19050">
                      <a:solidFill>
                        <a:srgbClr val="FFFFFF"/>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000000"/>
                    </a:solidFill>
                  </a:tcPr>
                </a:tc>
              </a:tr>
            </a:tbl>
          </a:graphicData>
        </a:graphic>
      </p:graphicFrame>
      <p:sp>
        <p:nvSpPr>
          <p:cNvPr name="Freeform 7" id="7"/>
          <p:cNvSpPr/>
          <p:nvPr/>
        </p:nvSpPr>
        <p:spPr>
          <a:xfrm flipH="false" flipV="false" rot="0">
            <a:off x="6611830" y="9429750"/>
            <a:ext cx="4914150" cy="1429571"/>
          </a:xfrm>
          <a:custGeom>
            <a:avLst/>
            <a:gdLst/>
            <a:ahLst/>
            <a:cxnLst/>
            <a:rect r="r" b="b" t="t" l="l"/>
            <a:pathLst>
              <a:path h="1429571" w="4914150">
                <a:moveTo>
                  <a:pt x="0" y="0"/>
                </a:moveTo>
                <a:lnTo>
                  <a:pt x="4914150" y="0"/>
                </a:lnTo>
                <a:lnTo>
                  <a:pt x="4914150" y="1429571"/>
                </a:lnTo>
                <a:lnTo>
                  <a:pt x="0" y="14295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9963834" y="9093726"/>
            <a:ext cx="4914150" cy="1429571"/>
          </a:xfrm>
          <a:custGeom>
            <a:avLst/>
            <a:gdLst/>
            <a:ahLst/>
            <a:cxnLst/>
            <a:rect r="r" b="b" t="t" l="l"/>
            <a:pathLst>
              <a:path h="1429571" w="4914150">
                <a:moveTo>
                  <a:pt x="0" y="0"/>
                </a:moveTo>
                <a:lnTo>
                  <a:pt x="4914150" y="0"/>
                </a:lnTo>
                <a:lnTo>
                  <a:pt x="4914150" y="1429570"/>
                </a:lnTo>
                <a:lnTo>
                  <a:pt x="0" y="14295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3942593" y="8915902"/>
            <a:ext cx="4914150" cy="1429571"/>
          </a:xfrm>
          <a:custGeom>
            <a:avLst/>
            <a:gdLst/>
            <a:ahLst/>
            <a:cxnLst/>
            <a:rect r="r" b="b" t="t" l="l"/>
            <a:pathLst>
              <a:path h="1429571" w="4914150">
                <a:moveTo>
                  <a:pt x="0" y="0"/>
                </a:moveTo>
                <a:lnTo>
                  <a:pt x="4914150" y="0"/>
                </a:lnTo>
                <a:lnTo>
                  <a:pt x="4914150" y="1429571"/>
                </a:lnTo>
                <a:lnTo>
                  <a:pt x="0" y="14295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2804498" y="9789461"/>
            <a:ext cx="4914150" cy="1429571"/>
          </a:xfrm>
          <a:custGeom>
            <a:avLst/>
            <a:gdLst/>
            <a:ahLst/>
            <a:cxnLst/>
            <a:rect r="r" b="b" t="t" l="l"/>
            <a:pathLst>
              <a:path h="1429571" w="4914150">
                <a:moveTo>
                  <a:pt x="0" y="0"/>
                </a:moveTo>
                <a:lnTo>
                  <a:pt x="4914150" y="0"/>
                </a:lnTo>
                <a:lnTo>
                  <a:pt x="4914150" y="1429571"/>
                </a:lnTo>
                <a:lnTo>
                  <a:pt x="0" y="14295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11" id="11"/>
          <p:cNvPicPr>
            <a:picLocks noChangeAspect="true"/>
          </p:cNvPicPr>
          <p:nvPr/>
        </p:nvPicPr>
        <p:blipFill>
          <a:blip r:embed="rId7"/>
          <a:srcRect l="0" t="0" r="0" b="0"/>
          <a:stretch>
            <a:fillRect/>
          </a:stretch>
        </p:blipFill>
        <p:spPr>
          <a:xfrm flipH="false" flipV="false" rot="0">
            <a:off x="5261573" y="8758380"/>
            <a:ext cx="2348115" cy="1744615"/>
          </a:xfrm>
          <a:prstGeom prst="rect">
            <a:avLst/>
          </a:prstGeom>
        </p:spPr>
      </p:pic>
      <p:sp>
        <p:nvSpPr>
          <p:cNvPr name="TextBox 12" id="12"/>
          <p:cNvSpPr txBox="true"/>
          <p:nvPr/>
        </p:nvSpPr>
        <p:spPr>
          <a:xfrm rot="0">
            <a:off x="1028700" y="1009650"/>
            <a:ext cx="16230600" cy="1080770"/>
          </a:xfrm>
          <a:prstGeom prst="rect">
            <a:avLst/>
          </a:prstGeom>
        </p:spPr>
        <p:txBody>
          <a:bodyPr anchor="t" rtlCol="false" tIns="0" lIns="0" bIns="0" rIns="0">
            <a:spAutoFit/>
          </a:bodyPr>
          <a:lstStyle/>
          <a:p>
            <a:pPr algn="ctr">
              <a:lnSpc>
                <a:spcPts val="7839"/>
              </a:lnSpc>
            </a:pPr>
            <a:r>
              <a:rPr lang="en-US" sz="6999">
                <a:solidFill>
                  <a:srgbClr val="FF63D8"/>
                </a:solidFill>
                <a:latin typeface="Arcade Gamer"/>
              </a:rPr>
              <a:t>PLAYER REQUIREMENTS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9705109"/>
            <a:ext cx="18288000" cy="1163782"/>
            <a:chOff x="0" y="0"/>
            <a:chExt cx="24384000" cy="1551709"/>
          </a:xfrm>
        </p:grpSpPr>
        <p:sp>
          <p:nvSpPr>
            <p:cNvPr name="Freeform 3" id="3"/>
            <p:cNvSpPr/>
            <p:nvPr/>
          </p:nvSpPr>
          <p:spPr>
            <a:xfrm flipH="false" flipV="false" rot="0">
              <a:off x="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128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256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6" id="6"/>
          <p:cNvGrpSpPr/>
          <p:nvPr/>
        </p:nvGrpSpPr>
        <p:grpSpPr>
          <a:xfrm rot="0">
            <a:off x="8186164" y="1701340"/>
            <a:ext cx="9073136" cy="1608619"/>
            <a:chOff x="0" y="0"/>
            <a:chExt cx="2389632" cy="423669"/>
          </a:xfrm>
        </p:grpSpPr>
        <p:sp>
          <p:nvSpPr>
            <p:cNvPr name="Freeform 7" id="7"/>
            <p:cNvSpPr/>
            <p:nvPr/>
          </p:nvSpPr>
          <p:spPr>
            <a:xfrm flipH="false" flipV="false" rot="0">
              <a:off x="0" y="0"/>
              <a:ext cx="2389632" cy="423669"/>
            </a:xfrm>
            <a:custGeom>
              <a:avLst/>
              <a:gdLst/>
              <a:ahLst/>
              <a:cxnLst/>
              <a:rect r="r" b="b" t="t" l="l"/>
              <a:pathLst>
                <a:path h="423669" w="2389632">
                  <a:moveTo>
                    <a:pt x="41811" y="0"/>
                  </a:moveTo>
                  <a:lnTo>
                    <a:pt x="2347822" y="0"/>
                  </a:lnTo>
                  <a:cubicBezTo>
                    <a:pt x="2370913" y="0"/>
                    <a:pt x="2389632" y="18719"/>
                    <a:pt x="2389632" y="41811"/>
                  </a:cubicBezTo>
                  <a:lnTo>
                    <a:pt x="2389632" y="381858"/>
                  </a:lnTo>
                  <a:cubicBezTo>
                    <a:pt x="2389632" y="392947"/>
                    <a:pt x="2385227" y="403582"/>
                    <a:pt x="2377386" y="411423"/>
                  </a:cubicBezTo>
                  <a:cubicBezTo>
                    <a:pt x="2369545" y="419264"/>
                    <a:pt x="2358911" y="423669"/>
                    <a:pt x="2347822" y="423669"/>
                  </a:cubicBezTo>
                  <a:lnTo>
                    <a:pt x="41811" y="423669"/>
                  </a:lnTo>
                  <a:cubicBezTo>
                    <a:pt x="18719" y="423669"/>
                    <a:pt x="0" y="404950"/>
                    <a:pt x="0" y="381858"/>
                  </a:cubicBezTo>
                  <a:lnTo>
                    <a:pt x="0" y="41811"/>
                  </a:lnTo>
                  <a:cubicBezTo>
                    <a:pt x="0" y="18719"/>
                    <a:pt x="18719" y="0"/>
                    <a:pt x="41811" y="0"/>
                  </a:cubicBezTo>
                  <a:close/>
                </a:path>
              </a:pathLst>
            </a:custGeom>
            <a:solidFill>
              <a:srgbClr val="000000"/>
            </a:solidFill>
            <a:ln w="47625" cap="rnd">
              <a:solidFill>
                <a:srgbClr val="21EF80"/>
              </a:solidFill>
              <a:prstDash val="solid"/>
              <a:round/>
            </a:ln>
          </p:spPr>
        </p:sp>
        <p:sp>
          <p:nvSpPr>
            <p:cNvPr name="TextBox 8" id="8"/>
            <p:cNvSpPr txBox="true"/>
            <p:nvPr/>
          </p:nvSpPr>
          <p:spPr>
            <a:xfrm>
              <a:off x="0" y="-57150"/>
              <a:ext cx="812800" cy="869950"/>
            </a:xfrm>
            <a:prstGeom prst="rect">
              <a:avLst/>
            </a:prstGeom>
          </p:spPr>
          <p:txBody>
            <a:bodyPr anchor="ctr" rtlCol="false" tIns="254000" lIns="254000" bIns="254000" rIns="254000"/>
            <a:lstStyle/>
            <a:p>
              <a:pPr>
                <a:lnSpc>
                  <a:spcPts val="3359"/>
                </a:lnSpc>
              </a:pPr>
              <a:r>
                <a:rPr lang="en-US" sz="2399">
                  <a:solidFill>
                    <a:srgbClr val="FFFFFF"/>
                  </a:solidFill>
                  <a:latin typeface="Disket Mono"/>
                </a:rPr>
                <a:t>    Game elements</a:t>
              </a:r>
            </a:p>
            <a:p>
              <a:pPr>
                <a:lnSpc>
                  <a:spcPts val="3359"/>
                </a:lnSpc>
              </a:pPr>
              <a:r>
                <a:rPr lang="en-US" sz="2399">
                  <a:solidFill>
                    <a:srgbClr val="FFFFFF"/>
                  </a:solidFill>
                  <a:latin typeface="Disket Mono"/>
                </a:rPr>
                <a:t>        Monster, buildings, npc</a:t>
              </a:r>
            </a:p>
          </p:txBody>
        </p:sp>
      </p:grpSp>
      <p:sp>
        <p:nvSpPr>
          <p:cNvPr name="Freeform 9" id="9"/>
          <p:cNvSpPr/>
          <p:nvPr/>
        </p:nvSpPr>
        <p:spPr>
          <a:xfrm flipH="true" flipV="false" rot="0">
            <a:off x="8695574" y="2167955"/>
            <a:ext cx="335928" cy="313329"/>
          </a:xfrm>
          <a:custGeom>
            <a:avLst/>
            <a:gdLst/>
            <a:ahLst/>
            <a:cxnLst/>
            <a:rect r="r" b="b" t="t" l="l"/>
            <a:pathLst>
              <a:path h="313329" w="335928">
                <a:moveTo>
                  <a:pt x="335928" y="0"/>
                </a:moveTo>
                <a:lnTo>
                  <a:pt x="0" y="0"/>
                </a:lnTo>
                <a:lnTo>
                  <a:pt x="0" y="313329"/>
                </a:lnTo>
                <a:lnTo>
                  <a:pt x="335928" y="313329"/>
                </a:lnTo>
                <a:lnTo>
                  <a:pt x="33592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true" flipV="false" rot="0">
            <a:off x="9604436" y="2568005"/>
            <a:ext cx="335928" cy="313329"/>
          </a:xfrm>
          <a:custGeom>
            <a:avLst/>
            <a:gdLst/>
            <a:ahLst/>
            <a:cxnLst/>
            <a:rect r="r" b="b" t="t" l="l"/>
            <a:pathLst>
              <a:path h="313329" w="335928">
                <a:moveTo>
                  <a:pt x="335927" y="0"/>
                </a:moveTo>
                <a:lnTo>
                  <a:pt x="0" y="0"/>
                </a:lnTo>
                <a:lnTo>
                  <a:pt x="0" y="313329"/>
                </a:lnTo>
                <a:lnTo>
                  <a:pt x="335927" y="313329"/>
                </a:lnTo>
                <a:lnTo>
                  <a:pt x="335927"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11" id="11"/>
          <p:cNvPicPr>
            <a:picLocks noChangeAspect="true"/>
          </p:cNvPicPr>
          <p:nvPr/>
        </p:nvPicPr>
        <p:blipFill>
          <a:blip r:embed="rId8"/>
          <a:srcRect l="0" t="0" r="0" b="0"/>
          <a:stretch>
            <a:fillRect/>
          </a:stretch>
        </p:blipFill>
        <p:spPr>
          <a:xfrm flipH="false" flipV="false" rot="0">
            <a:off x="16848318" y="719461"/>
            <a:ext cx="744368" cy="331244"/>
          </a:xfrm>
          <a:prstGeom prst="rect">
            <a:avLst/>
          </a:prstGeom>
        </p:spPr>
      </p:pic>
      <p:sp>
        <p:nvSpPr>
          <p:cNvPr name="Freeform 12" id="12"/>
          <p:cNvSpPr/>
          <p:nvPr/>
        </p:nvSpPr>
        <p:spPr>
          <a:xfrm flipH="false" flipV="false" rot="0">
            <a:off x="14333567" y="719461"/>
            <a:ext cx="2193866" cy="362985"/>
          </a:xfrm>
          <a:custGeom>
            <a:avLst/>
            <a:gdLst/>
            <a:ahLst/>
            <a:cxnLst/>
            <a:rect r="r" b="b" t="t" l="l"/>
            <a:pathLst>
              <a:path h="362985" w="2193866">
                <a:moveTo>
                  <a:pt x="0" y="0"/>
                </a:moveTo>
                <a:lnTo>
                  <a:pt x="2193866" y="0"/>
                </a:lnTo>
                <a:lnTo>
                  <a:pt x="2193866" y="362985"/>
                </a:lnTo>
                <a:lnTo>
                  <a:pt x="0" y="36298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3" id="13"/>
          <p:cNvGrpSpPr/>
          <p:nvPr/>
        </p:nvGrpSpPr>
        <p:grpSpPr>
          <a:xfrm rot="0">
            <a:off x="7234164" y="588745"/>
            <a:ext cx="1211480" cy="624416"/>
            <a:chOff x="0" y="0"/>
            <a:chExt cx="1615307" cy="832555"/>
          </a:xfrm>
        </p:grpSpPr>
        <p:sp>
          <p:nvSpPr>
            <p:cNvPr name="TextBox 14" id="14"/>
            <p:cNvSpPr txBox="true"/>
            <p:nvPr/>
          </p:nvSpPr>
          <p:spPr>
            <a:xfrm rot="0">
              <a:off x="832555" y="18217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rPr>
                <a:t>01</a:t>
              </a:r>
            </a:p>
          </p:txBody>
        </p:sp>
        <p:sp>
          <p:nvSpPr>
            <p:cNvPr name="Freeform 15" id="15"/>
            <p:cNvSpPr/>
            <p:nvPr/>
          </p:nvSpPr>
          <p:spPr>
            <a:xfrm flipH="false" flipV="false" rot="2775787">
              <a:off x="121853" y="121853"/>
              <a:ext cx="588848" cy="588848"/>
            </a:xfrm>
            <a:custGeom>
              <a:avLst/>
              <a:gdLst/>
              <a:ahLst/>
              <a:cxnLst/>
              <a:rect r="r" b="b" t="t" l="l"/>
              <a:pathLst>
                <a:path h="588848" w="588848">
                  <a:moveTo>
                    <a:pt x="0" y="0"/>
                  </a:moveTo>
                  <a:lnTo>
                    <a:pt x="588848" y="0"/>
                  </a:lnTo>
                  <a:lnTo>
                    <a:pt x="588848" y="588848"/>
                  </a:lnTo>
                  <a:lnTo>
                    <a:pt x="0" y="58884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grpSp>
        <p:nvGrpSpPr>
          <p:cNvPr name="Group 16" id="16"/>
          <p:cNvGrpSpPr/>
          <p:nvPr/>
        </p:nvGrpSpPr>
        <p:grpSpPr>
          <a:xfrm rot="0">
            <a:off x="10191499" y="729709"/>
            <a:ext cx="862336" cy="327152"/>
            <a:chOff x="0" y="0"/>
            <a:chExt cx="1149782" cy="436203"/>
          </a:xfrm>
        </p:grpSpPr>
        <p:sp>
          <p:nvSpPr>
            <p:cNvPr name="TextBox 17" id="17"/>
            <p:cNvSpPr txBox="true"/>
            <p:nvPr/>
          </p:nvSpPr>
          <p:spPr>
            <a:xfrm rot="0">
              <a:off x="367030" y="-952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rPr>
                <a:t>12</a:t>
              </a:r>
            </a:p>
          </p:txBody>
        </p:sp>
        <p:sp>
          <p:nvSpPr>
            <p:cNvPr name="Freeform 18" id="18"/>
            <p:cNvSpPr/>
            <p:nvPr/>
          </p:nvSpPr>
          <p:spPr>
            <a:xfrm flipH="false" flipV="false" rot="0">
              <a:off x="0" y="20313"/>
              <a:ext cx="367030" cy="332329"/>
            </a:xfrm>
            <a:custGeom>
              <a:avLst/>
              <a:gdLst/>
              <a:ahLst/>
              <a:cxnLst/>
              <a:rect r="r" b="b" t="t" l="l"/>
              <a:pathLst>
                <a:path h="332329" w="367030">
                  <a:moveTo>
                    <a:pt x="0" y="0"/>
                  </a:moveTo>
                  <a:lnTo>
                    <a:pt x="367030" y="0"/>
                  </a:lnTo>
                  <a:lnTo>
                    <a:pt x="367030" y="332329"/>
                  </a:lnTo>
                  <a:lnTo>
                    <a:pt x="0" y="33232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grpSp>
        <p:nvGrpSpPr>
          <p:cNvPr name="Group 19" id="19"/>
          <p:cNvGrpSpPr/>
          <p:nvPr/>
        </p:nvGrpSpPr>
        <p:grpSpPr>
          <a:xfrm rot="0">
            <a:off x="8863538" y="703945"/>
            <a:ext cx="908861" cy="327152"/>
            <a:chOff x="0" y="0"/>
            <a:chExt cx="1211815" cy="436203"/>
          </a:xfrm>
        </p:grpSpPr>
        <p:sp>
          <p:nvSpPr>
            <p:cNvPr name="TextBox 20" id="20"/>
            <p:cNvSpPr txBox="true"/>
            <p:nvPr/>
          </p:nvSpPr>
          <p:spPr>
            <a:xfrm rot="0">
              <a:off x="429063" y="-952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rPr>
                <a:t>07</a:t>
              </a:r>
            </a:p>
          </p:txBody>
        </p:sp>
        <p:sp>
          <p:nvSpPr>
            <p:cNvPr name="Freeform 21" id="21"/>
            <p:cNvSpPr/>
            <p:nvPr/>
          </p:nvSpPr>
          <p:spPr>
            <a:xfrm flipH="false" flipV="false" rot="0">
              <a:off x="0" y="58413"/>
              <a:ext cx="429063" cy="332329"/>
            </a:xfrm>
            <a:custGeom>
              <a:avLst/>
              <a:gdLst/>
              <a:ahLst/>
              <a:cxnLst/>
              <a:rect r="r" b="b" t="t" l="l"/>
              <a:pathLst>
                <a:path h="332329" w="429063">
                  <a:moveTo>
                    <a:pt x="0" y="0"/>
                  </a:moveTo>
                  <a:lnTo>
                    <a:pt x="429063" y="0"/>
                  </a:lnTo>
                  <a:lnTo>
                    <a:pt x="429063" y="332329"/>
                  </a:lnTo>
                  <a:lnTo>
                    <a:pt x="0" y="33232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sp>
        <p:nvSpPr>
          <p:cNvPr name="TextBox 22" id="22"/>
          <p:cNvSpPr txBox="true"/>
          <p:nvPr/>
        </p:nvSpPr>
        <p:spPr>
          <a:xfrm rot="0">
            <a:off x="863492" y="1194111"/>
            <a:ext cx="6370672" cy="3061970"/>
          </a:xfrm>
          <a:prstGeom prst="rect">
            <a:avLst/>
          </a:prstGeom>
        </p:spPr>
        <p:txBody>
          <a:bodyPr anchor="t" rtlCol="false" tIns="0" lIns="0" bIns="0" rIns="0">
            <a:spAutoFit/>
          </a:bodyPr>
          <a:lstStyle/>
          <a:p>
            <a:pPr algn="ctr">
              <a:lnSpc>
                <a:spcPts val="7839"/>
              </a:lnSpc>
            </a:pPr>
            <a:r>
              <a:rPr lang="en-US" sz="6999">
                <a:solidFill>
                  <a:srgbClr val="FF63D8"/>
                </a:solidFill>
                <a:latin typeface="Arcade Gamer"/>
              </a:rPr>
              <a:t>LOGICAL SYSTEM BOUNDARY</a:t>
            </a:r>
          </a:p>
        </p:txBody>
      </p:sp>
      <p:grpSp>
        <p:nvGrpSpPr>
          <p:cNvPr name="Group 23" id="23"/>
          <p:cNvGrpSpPr/>
          <p:nvPr/>
        </p:nvGrpSpPr>
        <p:grpSpPr>
          <a:xfrm rot="0">
            <a:off x="8186164" y="3795734"/>
            <a:ext cx="9073136" cy="1608619"/>
            <a:chOff x="0" y="0"/>
            <a:chExt cx="2389632" cy="423669"/>
          </a:xfrm>
        </p:grpSpPr>
        <p:sp>
          <p:nvSpPr>
            <p:cNvPr name="Freeform 24" id="24"/>
            <p:cNvSpPr/>
            <p:nvPr/>
          </p:nvSpPr>
          <p:spPr>
            <a:xfrm flipH="false" flipV="false" rot="0">
              <a:off x="0" y="0"/>
              <a:ext cx="2389632" cy="423669"/>
            </a:xfrm>
            <a:custGeom>
              <a:avLst/>
              <a:gdLst/>
              <a:ahLst/>
              <a:cxnLst/>
              <a:rect r="r" b="b" t="t" l="l"/>
              <a:pathLst>
                <a:path h="423669" w="2389632">
                  <a:moveTo>
                    <a:pt x="41811" y="0"/>
                  </a:moveTo>
                  <a:lnTo>
                    <a:pt x="2347822" y="0"/>
                  </a:lnTo>
                  <a:cubicBezTo>
                    <a:pt x="2370913" y="0"/>
                    <a:pt x="2389632" y="18719"/>
                    <a:pt x="2389632" y="41811"/>
                  </a:cubicBezTo>
                  <a:lnTo>
                    <a:pt x="2389632" y="381858"/>
                  </a:lnTo>
                  <a:cubicBezTo>
                    <a:pt x="2389632" y="392947"/>
                    <a:pt x="2385227" y="403582"/>
                    <a:pt x="2377386" y="411423"/>
                  </a:cubicBezTo>
                  <a:cubicBezTo>
                    <a:pt x="2369545" y="419264"/>
                    <a:pt x="2358911" y="423669"/>
                    <a:pt x="2347822" y="423669"/>
                  </a:cubicBezTo>
                  <a:lnTo>
                    <a:pt x="41811" y="423669"/>
                  </a:lnTo>
                  <a:cubicBezTo>
                    <a:pt x="18719" y="423669"/>
                    <a:pt x="0" y="404950"/>
                    <a:pt x="0" y="381858"/>
                  </a:cubicBezTo>
                  <a:lnTo>
                    <a:pt x="0" y="41811"/>
                  </a:lnTo>
                  <a:cubicBezTo>
                    <a:pt x="0" y="18719"/>
                    <a:pt x="18719" y="0"/>
                    <a:pt x="41811" y="0"/>
                  </a:cubicBezTo>
                  <a:close/>
                </a:path>
              </a:pathLst>
            </a:custGeom>
            <a:solidFill>
              <a:srgbClr val="000000"/>
            </a:solidFill>
            <a:ln w="47625" cap="rnd">
              <a:solidFill>
                <a:srgbClr val="21EF80"/>
              </a:solidFill>
              <a:prstDash val="solid"/>
              <a:round/>
            </a:ln>
          </p:spPr>
        </p:sp>
        <p:sp>
          <p:nvSpPr>
            <p:cNvPr name="TextBox 25" id="25"/>
            <p:cNvSpPr txBox="true"/>
            <p:nvPr/>
          </p:nvSpPr>
          <p:spPr>
            <a:xfrm>
              <a:off x="0" y="-57150"/>
              <a:ext cx="812800" cy="869950"/>
            </a:xfrm>
            <a:prstGeom prst="rect">
              <a:avLst/>
            </a:prstGeom>
          </p:spPr>
          <p:txBody>
            <a:bodyPr anchor="ctr" rtlCol="false" tIns="254000" lIns="254000" bIns="254000" rIns="254000"/>
            <a:lstStyle/>
            <a:p>
              <a:pPr>
                <a:lnSpc>
                  <a:spcPts val="3359"/>
                </a:lnSpc>
              </a:pPr>
              <a:r>
                <a:rPr lang="en-US" sz="2399">
                  <a:solidFill>
                    <a:srgbClr val="FFFFFF"/>
                  </a:solidFill>
                  <a:latin typeface="Disket Mono"/>
                </a:rPr>
                <a:t>    Game logic</a:t>
              </a:r>
            </a:p>
            <a:p>
              <a:pPr>
                <a:lnSpc>
                  <a:spcPts val="3359"/>
                </a:lnSpc>
              </a:pPr>
              <a:r>
                <a:rPr lang="en-US" sz="2399">
                  <a:solidFill>
                    <a:srgbClr val="FFFFFF"/>
                  </a:solidFill>
                  <a:latin typeface="Disket Mono"/>
                </a:rPr>
                <a:t>        rules, mechanisms, algorithms</a:t>
              </a:r>
            </a:p>
          </p:txBody>
        </p:sp>
      </p:grpSp>
      <p:sp>
        <p:nvSpPr>
          <p:cNvPr name="Freeform 26" id="26"/>
          <p:cNvSpPr/>
          <p:nvPr/>
        </p:nvSpPr>
        <p:spPr>
          <a:xfrm flipH="true" flipV="false" rot="0">
            <a:off x="8695574" y="4262349"/>
            <a:ext cx="335928" cy="313329"/>
          </a:xfrm>
          <a:custGeom>
            <a:avLst/>
            <a:gdLst/>
            <a:ahLst/>
            <a:cxnLst/>
            <a:rect r="r" b="b" t="t" l="l"/>
            <a:pathLst>
              <a:path h="313329" w="335928">
                <a:moveTo>
                  <a:pt x="335928" y="0"/>
                </a:moveTo>
                <a:lnTo>
                  <a:pt x="0" y="0"/>
                </a:lnTo>
                <a:lnTo>
                  <a:pt x="0" y="313329"/>
                </a:lnTo>
                <a:lnTo>
                  <a:pt x="335928" y="313329"/>
                </a:lnTo>
                <a:lnTo>
                  <a:pt x="33592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7" id="27"/>
          <p:cNvSpPr/>
          <p:nvPr/>
        </p:nvSpPr>
        <p:spPr>
          <a:xfrm flipH="true" flipV="false" rot="0">
            <a:off x="9604436" y="4662399"/>
            <a:ext cx="335928" cy="313329"/>
          </a:xfrm>
          <a:custGeom>
            <a:avLst/>
            <a:gdLst/>
            <a:ahLst/>
            <a:cxnLst/>
            <a:rect r="r" b="b" t="t" l="l"/>
            <a:pathLst>
              <a:path h="313329" w="335928">
                <a:moveTo>
                  <a:pt x="335927" y="0"/>
                </a:moveTo>
                <a:lnTo>
                  <a:pt x="0" y="0"/>
                </a:lnTo>
                <a:lnTo>
                  <a:pt x="0" y="313329"/>
                </a:lnTo>
                <a:lnTo>
                  <a:pt x="335927" y="313329"/>
                </a:lnTo>
                <a:lnTo>
                  <a:pt x="335927"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8" id="28"/>
          <p:cNvGrpSpPr/>
          <p:nvPr/>
        </p:nvGrpSpPr>
        <p:grpSpPr>
          <a:xfrm rot="0">
            <a:off x="8186164" y="5703225"/>
            <a:ext cx="9073136" cy="1608619"/>
            <a:chOff x="0" y="0"/>
            <a:chExt cx="2389632" cy="423669"/>
          </a:xfrm>
        </p:grpSpPr>
        <p:sp>
          <p:nvSpPr>
            <p:cNvPr name="Freeform 29" id="29"/>
            <p:cNvSpPr/>
            <p:nvPr/>
          </p:nvSpPr>
          <p:spPr>
            <a:xfrm flipH="false" flipV="false" rot="0">
              <a:off x="0" y="0"/>
              <a:ext cx="2389632" cy="423669"/>
            </a:xfrm>
            <a:custGeom>
              <a:avLst/>
              <a:gdLst/>
              <a:ahLst/>
              <a:cxnLst/>
              <a:rect r="r" b="b" t="t" l="l"/>
              <a:pathLst>
                <a:path h="423669" w="2389632">
                  <a:moveTo>
                    <a:pt x="41811" y="0"/>
                  </a:moveTo>
                  <a:lnTo>
                    <a:pt x="2347822" y="0"/>
                  </a:lnTo>
                  <a:cubicBezTo>
                    <a:pt x="2370913" y="0"/>
                    <a:pt x="2389632" y="18719"/>
                    <a:pt x="2389632" y="41811"/>
                  </a:cubicBezTo>
                  <a:lnTo>
                    <a:pt x="2389632" y="381858"/>
                  </a:lnTo>
                  <a:cubicBezTo>
                    <a:pt x="2389632" y="392947"/>
                    <a:pt x="2385227" y="403582"/>
                    <a:pt x="2377386" y="411423"/>
                  </a:cubicBezTo>
                  <a:cubicBezTo>
                    <a:pt x="2369545" y="419264"/>
                    <a:pt x="2358911" y="423669"/>
                    <a:pt x="2347822" y="423669"/>
                  </a:cubicBezTo>
                  <a:lnTo>
                    <a:pt x="41811" y="423669"/>
                  </a:lnTo>
                  <a:cubicBezTo>
                    <a:pt x="18719" y="423669"/>
                    <a:pt x="0" y="404950"/>
                    <a:pt x="0" y="381858"/>
                  </a:cubicBezTo>
                  <a:lnTo>
                    <a:pt x="0" y="41811"/>
                  </a:lnTo>
                  <a:cubicBezTo>
                    <a:pt x="0" y="18719"/>
                    <a:pt x="18719" y="0"/>
                    <a:pt x="41811" y="0"/>
                  </a:cubicBezTo>
                  <a:close/>
                </a:path>
              </a:pathLst>
            </a:custGeom>
            <a:solidFill>
              <a:srgbClr val="000000"/>
            </a:solidFill>
            <a:ln w="47625" cap="rnd">
              <a:solidFill>
                <a:srgbClr val="21EF80"/>
              </a:solidFill>
              <a:prstDash val="solid"/>
              <a:round/>
            </a:ln>
          </p:spPr>
        </p:sp>
        <p:sp>
          <p:nvSpPr>
            <p:cNvPr name="TextBox 30" id="30"/>
            <p:cNvSpPr txBox="true"/>
            <p:nvPr/>
          </p:nvSpPr>
          <p:spPr>
            <a:xfrm>
              <a:off x="0" y="-57150"/>
              <a:ext cx="812800" cy="869950"/>
            </a:xfrm>
            <a:prstGeom prst="rect">
              <a:avLst/>
            </a:prstGeom>
          </p:spPr>
          <p:txBody>
            <a:bodyPr anchor="ctr" rtlCol="false" tIns="254000" lIns="254000" bIns="254000" rIns="254000"/>
            <a:lstStyle/>
            <a:p>
              <a:pPr>
                <a:lnSpc>
                  <a:spcPts val="3359"/>
                </a:lnSpc>
              </a:pPr>
              <a:r>
                <a:rPr lang="en-US" sz="2399">
                  <a:solidFill>
                    <a:srgbClr val="FFFFFF"/>
                  </a:solidFill>
                  <a:latin typeface="Disket Mono"/>
                </a:rPr>
                <a:t>    level design/terrain</a:t>
              </a:r>
            </a:p>
            <a:p>
              <a:pPr>
                <a:lnSpc>
                  <a:spcPts val="3359"/>
                </a:lnSpc>
              </a:pPr>
              <a:r>
                <a:rPr lang="en-US" sz="2399">
                  <a:solidFill>
                    <a:srgbClr val="FFFFFF"/>
                  </a:solidFill>
                  <a:latin typeface="Disket Mono"/>
                </a:rPr>
                <a:t>        street, background, structure</a:t>
              </a:r>
            </a:p>
          </p:txBody>
        </p:sp>
      </p:grpSp>
      <p:sp>
        <p:nvSpPr>
          <p:cNvPr name="Freeform 31" id="31"/>
          <p:cNvSpPr/>
          <p:nvPr/>
        </p:nvSpPr>
        <p:spPr>
          <a:xfrm flipH="true" flipV="false" rot="0">
            <a:off x="8695574" y="6169840"/>
            <a:ext cx="335928" cy="313329"/>
          </a:xfrm>
          <a:custGeom>
            <a:avLst/>
            <a:gdLst/>
            <a:ahLst/>
            <a:cxnLst/>
            <a:rect r="r" b="b" t="t" l="l"/>
            <a:pathLst>
              <a:path h="313329" w="335928">
                <a:moveTo>
                  <a:pt x="335928" y="0"/>
                </a:moveTo>
                <a:lnTo>
                  <a:pt x="0" y="0"/>
                </a:lnTo>
                <a:lnTo>
                  <a:pt x="0" y="313329"/>
                </a:lnTo>
                <a:lnTo>
                  <a:pt x="335928" y="313329"/>
                </a:lnTo>
                <a:lnTo>
                  <a:pt x="33592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2" id="32"/>
          <p:cNvSpPr/>
          <p:nvPr/>
        </p:nvSpPr>
        <p:spPr>
          <a:xfrm flipH="true" flipV="false" rot="0">
            <a:off x="9604436" y="6569890"/>
            <a:ext cx="335928" cy="313329"/>
          </a:xfrm>
          <a:custGeom>
            <a:avLst/>
            <a:gdLst/>
            <a:ahLst/>
            <a:cxnLst/>
            <a:rect r="r" b="b" t="t" l="l"/>
            <a:pathLst>
              <a:path h="313329" w="335928">
                <a:moveTo>
                  <a:pt x="335927" y="0"/>
                </a:moveTo>
                <a:lnTo>
                  <a:pt x="0" y="0"/>
                </a:lnTo>
                <a:lnTo>
                  <a:pt x="0" y="313329"/>
                </a:lnTo>
                <a:lnTo>
                  <a:pt x="335927" y="313329"/>
                </a:lnTo>
                <a:lnTo>
                  <a:pt x="335927"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33" id="33"/>
          <p:cNvGrpSpPr/>
          <p:nvPr/>
        </p:nvGrpSpPr>
        <p:grpSpPr>
          <a:xfrm rot="0">
            <a:off x="8186164" y="7797619"/>
            <a:ext cx="9073136" cy="1608619"/>
            <a:chOff x="0" y="0"/>
            <a:chExt cx="2389632" cy="423669"/>
          </a:xfrm>
        </p:grpSpPr>
        <p:sp>
          <p:nvSpPr>
            <p:cNvPr name="Freeform 34" id="34"/>
            <p:cNvSpPr/>
            <p:nvPr/>
          </p:nvSpPr>
          <p:spPr>
            <a:xfrm flipH="false" flipV="false" rot="0">
              <a:off x="0" y="0"/>
              <a:ext cx="2389632" cy="423669"/>
            </a:xfrm>
            <a:custGeom>
              <a:avLst/>
              <a:gdLst/>
              <a:ahLst/>
              <a:cxnLst/>
              <a:rect r="r" b="b" t="t" l="l"/>
              <a:pathLst>
                <a:path h="423669" w="2389632">
                  <a:moveTo>
                    <a:pt x="41811" y="0"/>
                  </a:moveTo>
                  <a:lnTo>
                    <a:pt x="2347822" y="0"/>
                  </a:lnTo>
                  <a:cubicBezTo>
                    <a:pt x="2370913" y="0"/>
                    <a:pt x="2389632" y="18719"/>
                    <a:pt x="2389632" y="41811"/>
                  </a:cubicBezTo>
                  <a:lnTo>
                    <a:pt x="2389632" y="381858"/>
                  </a:lnTo>
                  <a:cubicBezTo>
                    <a:pt x="2389632" y="392947"/>
                    <a:pt x="2385227" y="403582"/>
                    <a:pt x="2377386" y="411423"/>
                  </a:cubicBezTo>
                  <a:cubicBezTo>
                    <a:pt x="2369545" y="419264"/>
                    <a:pt x="2358911" y="423669"/>
                    <a:pt x="2347822" y="423669"/>
                  </a:cubicBezTo>
                  <a:lnTo>
                    <a:pt x="41811" y="423669"/>
                  </a:lnTo>
                  <a:cubicBezTo>
                    <a:pt x="18719" y="423669"/>
                    <a:pt x="0" y="404950"/>
                    <a:pt x="0" y="381858"/>
                  </a:cubicBezTo>
                  <a:lnTo>
                    <a:pt x="0" y="41811"/>
                  </a:lnTo>
                  <a:cubicBezTo>
                    <a:pt x="0" y="18719"/>
                    <a:pt x="18719" y="0"/>
                    <a:pt x="41811" y="0"/>
                  </a:cubicBezTo>
                  <a:close/>
                </a:path>
              </a:pathLst>
            </a:custGeom>
            <a:solidFill>
              <a:srgbClr val="000000"/>
            </a:solidFill>
            <a:ln w="47625" cap="rnd">
              <a:solidFill>
                <a:srgbClr val="21EF80"/>
              </a:solidFill>
              <a:prstDash val="solid"/>
              <a:round/>
            </a:ln>
          </p:spPr>
        </p:sp>
        <p:sp>
          <p:nvSpPr>
            <p:cNvPr name="TextBox 35" id="35"/>
            <p:cNvSpPr txBox="true"/>
            <p:nvPr/>
          </p:nvSpPr>
          <p:spPr>
            <a:xfrm>
              <a:off x="0" y="-57150"/>
              <a:ext cx="812800" cy="869950"/>
            </a:xfrm>
            <a:prstGeom prst="rect">
              <a:avLst/>
            </a:prstGeom>
          </p:spPr>
          <p:txBody>
            <a:bodyPr anchor="ctr" rtlCol="false" tIns="254000" lIns="254000" bIns="254000" rIns="254000"/>
            <a:lstStyle/>
            <a:p>
              <a:pPr>
                <a:lnSpc>
                  <a:spcPts val="3359"/>
                </a:lnSpc>
              </a:pPr>
              <a:r>
                <a:rPr lang="en-US" sz="2399">
                  <a:solidFill>
                    <a:srgbClr val="FFFFFF"/>
                  </a:solidFill>
                  <a:latin typeface="Disket Mono"/>
                </a:rPr>
                <a:t>    state entities</a:t>
              </a:r>
            </a:p>
            <a:p>
              <a:pPr>
                <a:lnSpc>
                  <a:spcPts val="3359"/>
                </a:lnSpc>
              </a:pPr>
              <a:r>
                <a:rPr lang="en-US" sz="2399">
                  <a:solidFill>
                    <a:srgbClr val="FFFFFF"/>
                  </a:solidFill>
                  <a:latin typeface="Disket Mono"/>
                </a:rPr>
                <a:t>        positions and health scores</a:t>
              </a:r>
            </a:p>
          </p:txBody>
        </p:sp>
      </p:grpSp>
      <p:sp>
        <p:nvSpPr>
          <p:cNvPr name="Freeform 36" id="36"/>
          <p:cNvSpPr/>
          <p:nvPr/>
        </p:nvSpPr>
        <p:spPr>
          <a:xfrm flipH="true" flipV="false" rot="0">
            <a:off x="8695574" y="8264234"/>
            <a:ext cx="335928" cy="313329"/>
          </a:xfrm>
          <a:custGeom>
            <a:avLst/>
            <a:gdLst/>
            <a:ahLst/>
            <a:cxnLst/>
            <a:rect r="r" b="b" t="t" l="l"/>
            <a:pathLst>
              <a:path h="313329" w="335928">
                <a:moveTo>
                  <a:pt x="335928" y="0"/>
                </a:moveTo>
                <a:lnTo>
                  <a:pt x="0" y="0"/>
                </a:lnTo>
                <a:lnTo>
                  <a:pt x="0" y="313329"/>
                </a:lnTo>
                <a:lnTo>
                  <a:pt x="335928" y="313329"/>
                </a:lnTo>
                <a:lnTo>
                  <a:pt x="33592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7" id="37"/>
          <p:cNvSpPr/>
          <p:nvPr/>
        </p:nvSpPr>
        <p:spPr>
          <a:xfrm flipH="true" flipV="false" rot="0">
            <a:off x="9604436" y="8664284"/>
            <a:ext cx="335928" cy="313329"/>
          </a:xfrm>
          <a:custGeom>
            <a:avLst/>
            <a:gdLst/>
            <a:ahLst/>
            <a:cxnLst/>
            <a:rect r="r" b="b" t="t" l="l"/>
            <a:pathLst>
              <a:path h="313329" w="335928">
                <a:moveTo>
                  <a:pt x="335927" y="0"/>
                </a:moveTo>
                <a:lnTo>
                  <a:pt x="0" y="0"/>
                </a:lnTo>
                <a:lnTo>
                  <a:pt x="0" y="313329"/>
                </a:lnTo>
                <a:lnTo>
                  <a:pt x="335927" y="313329"/>
                </a:lnTo>
                <a:lnTo>
                  <a:pt x="33592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85970" y="2934751"/>
            <a:ext cx="18473970" cy="10391608"/>
          </a:xfrm>
          <a:custGeom>
            <a:avLst/>
            <a:gdLst/>
            <a:ahLst/>
            <a:cxnLst/>
            <a:rect r="r" b="b" t="t" l="l"/>
            <a:pathLst>
              <a:path h="10391608" w="18473970">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1827317"/>
            <a:ext cx="6912151" cy="2672067"/>
            <a:chOff x="0" y="0"/>
            <a:chExt cx="1820484" cy="703754"/>
          </a:xfrm>
        </p:grpSpPr>
        <p:sp>
          <p:nvSpPr>
            <p:cNvPr name="Freeform 4" id="4"/>
            <p:cNvSpPr/>
            <p:nvPr/>
          </p:nvSpPr>
          <p:spPr>
            <a:xfrm flipH="false" flipV="false" rot="0">
              <a:off x="0" y="0"/>
              <a:ext cx="1820484" cy="703754"/>
            </a:xfrm>
            <a:custGeom>
              <a:avLst/>
              <a:gdLst/>
              <a:ahLst/>
              <a:cxnLst/>
              <a:rect r="r" b="b" t="t" l="l"/>
              <a:pathLst>
                <a:path h="703754" w="1820484">
                  <a:moveTo>
                    <a:pt x="54882" y="0"/>
                  </a:moveTo>
                  <a:lnTo>
                    <a:pt x="1765602" y="0"/>
                  </a:lnTo>
                  <a:cubicBezTo>
                    <a:pt x="1795912" y="0"/>
                    <a:pt x="1820484" y="24572"/>
                    <a:pt x="1820484" y="54882"/>
                  </a:cubicBezTo>
                  <a:lnTo>
                    <a:pt x="1820484" y="648872"/>
                  </a:lnTo>
                  <a:cubicBezTo>
                    <a:pt x="1820484" y="679183"/>
                    <a:pt x="1795912" y="703754"/>
                    <a:pt x="1765602" y="703754"/>
                  </a:cubicBezTo>
                  <a:lnTo>
                    <a:pt x="54882" y="703754"/>
                  </a:lnTo>
                  <a:cubicBezTo>
                    <a:pt x="24572" y="703754"/>
                    <a:pt x="0" y="679183"/>
                    <a:pt x="0" y="648872"/>
                  </a:cubicBezTo>
                  <a:lnTo>
                    <a:pt x="0" y="54882"/>
                  </a:lnTo>
                  <a:cubicBezTo>
                    <a:pt x="0" y="24572"/>
                    <a:pt x="24572" y="0"/>
                    <a:pt x="54882" y="0"/>
                  </a:cubicBezTo>
                  <a:close/>
                </a:path>
              </a:pathLst>
            </a:custGeom>
            <a:solidFill>
              <a:srgbClr val="000000"/>
            </a:solidFill>
            <a:ln w="47625" cap="rnd">
              <a:solidFill>
                <a:srgbClr val="21EF80"/>
              </a:solidFill>
              <a:prstDash val="solid"/>
              <a:round/>
            </a:ln>
          </p:spPr>
        </p:sp>
        <p:sp>
          <p:nvSpPr>
            <p:cNvPr name="TextBox 5" id="5"/>
            <p:cNvSpPr txBox="true"/>
            <p:nvPr/>
          </p:nvSpPr>
          <p:spPr>
            <a:xfrm>
              <a:off x="0" y="-38100"/>
              <a:ext cx="812800" cy="850900"/>
            </a:xfrm>
            <a:prstGeom prst="rect">
              <a:avLst/>
            </a:prstGeom>
          </p:spPr>
          <p:txBody>
            <a:bodyPr anchor="ctr" rtlCol="false" tIns="254000" lIns="254000" bIns="254000" rIns="254000"/>
            <a:lstStyle/>
            <a:p>
              <a:pPr algn="ctr">
                <a:lnSpc>
                  <a:spcPts val="2100"/>
                </a:lnSpc>
              </a:pPr>
            </a:p>
          </p:txBody>
        </p:sp>
      </p:grpSp>
      <p:grpSp>
        <p:nvGrpSpPr>
          <p:cNvPr name="Group 6" id="6"/>
          <p:cNvGrpSpPr/>
          <p:nvPr/>
        </p:nvGrpSpPr>
        <p:grpSpPr>
          <a:xfrm rot="0">
            <a:off x="0" y="9465127"/>
            <a:ext cx="21945600" cy="1103930"/>
            <a:chOff x="0" y="0"/>
            <a:chExt cx="29260800" cy="1471907"/>
          </a:xfrm>
        </p:grpSpPr>
        <p:sp>
          <p:nvSpPr>
            <p:cNvPr name="Freeform 7" id="7"/>
            <p:cNvSpPr/>
            <p:nvPr/>
          </p:nvSpPr>
          <p:spPr>
            <a:xfrm flipH="false" flipV="false" rot="0">
              <a:off x="0" y="0"/>
              <a:ext cx="9753600" cy="1471907"/>
            </a:xfrm>
            <a:custGeom>
              <a:avLst/>
              <a:gdLst/>
              <a:ahLst/>
              <a:cxnLst/>
              <a:rect r="r" b="b" t="t" l="l"/>
              <a:pathLst>
                <a:path h="1471907" w="9753600">
                  <a:moveTo>
                    <a:pt x="0" y="0"/>
                  </a:moveTo>
                  <a:lnTo>
                    <a:pt x="9753600" y="0"/>
                  </a:lnTo>
                  <a:lnTo>
                    <a:pt x="9753600" y="1471907"/>
                  </a:lnTo>
                  <a:lnTo>
                    <a:pt x="0" y="14719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9753600" y="0"/>
              <a:ext cx="9753600" cy="1471907"/>
            </a:xfrm>
            <a:custGeom>
              <a:avLst/>
              <a:gdLst/>
              <a:ahLst/>
              <a:cxnLst/>
              <a:rect r="r" b="b" t="t" l="l"/>
              <a:pathLst>
                <a:path h="1471907" w="9753600">
                  <a:moveTo>
                    <a:pt x="0" y="0"/>
                  </a:moveTo>
                  <a:lnTo>
                    <a:pt x="9753600" y="0"/>
                  </a:lnTo>
                  <a:lnTo>
                    <a:pt x="9753600" y="1471907"/>
                  </a:lnTo>
                  <a:lnTo>
                    <a:pt x="0" y="14719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9507200" y="0"/>
              <a:ext cx="9753600" cy="1471907"/>
            </a:xfrm>
            <a:custGeom>
              <a:avLst/>
              <a:gdLst/>
              <a:ahLst/>
              <a:cxnLst/>
              <a:rect r="r" b="b" t="t" l="l"/>
              <a:pathLst>
                <a:path h="1471907" w="9753600">
                  <a:moveTo>
                    <a:pt x="0" y="0"/>
                  </a:moveTo>
                  <a:lnTo>
                    <a:pt x="9753600" y="0"/>
                  </a:lnTo>
                  <a:lnTo>
                    <a:pt x="9753600" y="1471907"/>
                  </a:lnTo>
                  <a:lnTo>
                    <a:pt x="0" y="14719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pic>
        <p:nvPicPr>
          <p:cNvPr name="Picture 10" id="10"/>
          <p:cNvPicPr>
            <a:picLocks noChangeAspect="true"/>
          </p:cNvPicPr>
          <p:nvPr/>
        </p:nvPicPr>
        <p:blipFill>
          <a:blip r:embed="rId6"/>
          <a:srcRect l="0" t="0" r="0" b="0"/>
          <a:stretch>
            <a:fillRect/>
          </a:stretch>
        </p:blipFill>
        <p:spPr>
          <a:xfrm flipH="false" flipV="false" rot="0">
            <a:off x="16848318" y="719461"/>
            <a:ext cx="744368" cy="331244"/>
          </a:xfrm>
          <a:prstGeom prst="rect">
            <a:avLst/>
          </a:prstGeom>
        </p:spPr>
      </p:pic>
      <p:sp>
        <p:nvSpPr>
          <p:cNvPr name="Freeform 11" id="11"/>
          <p:cNvSpPr/>
          <p:nvPr/>
        </p:nvSpPr>
        <p:spPr>
          <a:xfrm flipH="false" flipV="false" rot="0">
            <a:off x="14333567" y="719461"/>
            <a:ext cx="2193866" cy="362985"/>
          </a:xfrm>
          <a:custGeom>
            <a:avLst/>
            <a:gdLst/>
            <a:ahLst/>
            <a:cxnLst/>
            <a:rect r="r" b="b" t="t" l="l"/>
            <a:pathLst>
              <a:path h="362985" w="2193866">
                <a:moveTo>
                  <a:pt x="0" y="0"/>
                </a:moveTo>
                <a:lnTo>
                  <a:pt x="2193866" y="0"/>
                </a:lnTo>
                <a:lnTo>
                  <a:pt x="2193866" y="362985"/>
                </a:lnTo>
                <a:lnTo>
                  <a:pt x="0" y="36298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577270" y="668737"/>
            <a:ext cx="1082363" cy="464432"/>
          </a:xfrm>
          <a:custGeom>
            <a:avLst/>
            <a:gdLst/>
            <a:ahLst/>
            <a:cxnLst/>
            <a:rect r="r" b="b" t="t" l="l"/>
            <a:pathLst>
              <a:path h="464432" w="1082363">
                <a:moveTo>
                  <a:pt x="0" y="0"/>
                </a:moveTo>
                <a:lnTo>
                  <a:pt x="1082364" y="0"/>
                </a:lnTo>
                <a:lnTo>
                  <a:pt x="1082364" y="464432"/>
                </a:lnTo>
                <a:lnTo>
                  <a:pt x="0" y="46443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3" id="13"/>
          <p:cNvGrpSpPr/>
          <p:nvPr/>
        </p:nvGrpSpPr>
        <p:grpSpPr>
          <a:xfrm rot="0">
            <a:off x="2251760" y="572874"/>
            <a:ext cx="1211480" cy="624416"/>
            <a:chOff x="0" y="0"/>
            <a:chExt cx="1615307" cy="832555"/>
          </a:xfrm>
        </p:grpSpPr>
        <p:sp>
          <p:nvSpPr>
            <p:cNvPr name="TextBox 14" id="14"/>
            <p:cNvSpPr txBox="true"/>
            <p:nvPr/>
          </p:nvSpPr>
          <p:spPr>
            <a:xfrm rot="0">
              <a:off x="832555" y="18217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rPr>
                <a:t>01</a:t>
              </a:r>
            </a:p>
          </p:txBody>
        </p:sp>
        <p:sp>
          <p:nvSpPr>
            <p:cNvPr name="Freeform 15" id="15"/>
            <p:cNvSpPr/>
            <p:nvPr/>
          </p:nvSpPr>
          <p:spPr>
            <a:xfrm flipH="false" flipV="false" rot="2775787">
              <a:off x="121853" y="121853"/>
              <a:ext cx="588848" cy="588848"/>
            </a:xfrm>
            <a:custGeom>
              <a:avLst/>
              <a:gdLst/>
              <a:ahLst/>
              <a:cxnLst/>
              <a:rect r="r" b="b" t="t" l="l"/>
              <a:pathLst>
                <a:path h="588848" w="588848">
                  <a:moveTo>
                    <a:pt x="0" y="0"/>
                  </a:moveTo>
                  <a:lnTo>
                    <a:pt x="588848" y="0"/>
                  </a:lnTo>
                  <a:lnTo>
                    <a:pt x="588848" y="588848"/>
                  </a:lnTo>
                  <a:lnTo>
                    <a:pt x="0" y="58884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grpSp>
        <p:nvGrpSpPr>
          <p:cNvPr name="Group 16" id="16"/>
          <p:cNvGrpSpPr/>
          <p:nvPr/>
        </p:nvGrpSpPr>
        <p:grpSpPr>
          <a:xfrm rot="0">
            <a:off x="5209095" y="713838"/>
            <a:ext cx="862336" cy="327152"/>
            <a:chOff x="0" y="0"/>
            <a:chExt cx="1149782" cy="436203"/>
          </a:xfrm>
        </p:grpSpPr>
        <p:sp>
          <p:nvSpPr>
            <p:cNvPr name="TextBox 17" id="17"/>
            <p:cNvSpPr txBox="true"/>
            <p:nvPr/>
          </p:nvSpPr>
          <p:spPr>
            <a:xfrm rot="0">
              <a:off x="367030" y="-952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rPr>
                <a:t>12</a:t>
              </a:r>
            </a:p>
          </p:txBody>
        </p:sp>
        <p:sp>
          <p:nvSpPr>
            <p:cNvPr name="Freeform 18" id="18"/>
            <p:cNvSpPr/>
            <p:nvPr/>
          </p:nvSpPr>
          <p:spPr>
            <a:xfrm flipH="false" flipV="false" rot="0">
              <a:off x="0" y="20313"/>
              <a:ext cx="367030" cy="332329"/>
            </a:xfrm>
            <a:custGeom>
              <a:avLst/>
              <a:gdLst/>
              <a:ahLst/>
              <a:cxnLst/>
              <a:rect r="r" b="b" t="t" l="l"/>
              <a:pathLst>
                <a:path h="332329" w="367030">
                  <a:moveTo>
                    <a:pt x="0" y="0"/>
                  </a:moveTo>
                  <a:lnTo>
                    <a:pt x="367030" y="0"/>
                  </a:lnTo>
                  <a:lnTo>
                    <a:pt x="367030" y="332329"/>
                  </a:lnTo>
                  <a:lnTo>
                    <a:pt x="0" y="33232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grpSp>
        <p:nvGrpSpPr>
          <p:cNvPr name="Group 19" id="19"/>
          <p:cNvGrpSpPr/>
          <p:nvPr/>
        </p:nvGrpSpPr>
        <p:grpSpPr>
          <a:xfrm rot="0">
            <a:off x="3881134" y="688074"/>
            <a:ext cx="908861" cy="327152"/>
            <a:chOff x="0" y="0"/>
            <a:chExt cx="1211815" cy="436203"/>
          </a:xfrm>
        </p:grpSpPr>
        <p:sp>
          <p:nvSpPr>
            <p:cNvPr name="TextBox 20" id="20"/>
            <p:cNvSpPr txBox="true"/>
            <p:nvPr/>
          </p:nvSpPr>
          <p:spPr>
            <a:xfrm rot="0">
              <a:off x="429063" y="-952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rPr>
                <a:t>07</a:t>
              </a:r>
            </a:p>
          </p:txBody>
        </p:sp>
        <p:sp>
          <p:nvSpPr>
            <p:cNvPr name="Freeform 21" id="21"/>
            <p:cNvSpPr/>
            <p:nvPr/>
          </p:nvSpPr>
          <p:spPr>
            <a:xfrm flipH="false" flipV="false" rot="0">
              <a:off x="0" y="58413"/>
              <a:ext cx="429063" cy="332329"/>
            </a:xfrm>
            <a:custGeom>
              <a:avLst/>
              <a:gdLst/>
              <a:ahLst/>
              <a:cxnLst/>
              <a:rect r="r" b="b" t="t" l="l"/>
              <a:pathLst>
                <a:path h="332329" w="429063">
                  <a:moveTo>
                    <a:pt x="0" y="0"/>
                  </a:moveTo>
                  <a:lnTo>
                    <a:pt x="429063" y="0"/>
                  </a:lnTo>
                  <a:lnTo>
                    <a:pt x="429063" y="332329"/>
                  </a:lnTo>
                  <a:lnTo>
                    <a:pt x="0" y="33232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sp>
        <p:nvSpPr>
          <p:cNvPr name="Freeform 22" id="22"/>
          <p:cNvSpPr/>
          <p:nvPr/>
        </p:nvSpPr>
        <p:spPr>
          <a:xfrm flipH="false" flipV="false" rot="0">
            <a:off x="-185970" y="1971213"/>
            <a:ext cx="18473970" cy="10391608"/>
          </a:xfrm>
          <a:custGeom>
            <a:avLst/>
            <a:gdLst/>
            <a:ahLst/>
            <a:cxnLst/>
            <a:rect r="r" b="b" t="t" l="l"/>
            <a:pathLst>
              <a:path h="10391608" w="18473970">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l="0" t="0" r="0" b="0"/>
            </a:stretch>
          </a:blipFill>
        </p:spPr>
      </p:sp>
      <p:grpSp>
        <p:nvGrpSpPr>
          <p:cNvPr name="Group 23" id="23"/>
          <p:cNvGrpSpPr/>
          <p:nvPr/>
        </p:nvGrpSpPr>
        <p:grpSpPr>
          <a:xfrm rot="0">
            <a:off x="8698424" y="1028700"/>
            <a:ext cx="7116733" cy="457200"/>
            <a:chOff x="0" y="0"/>
            <a:chExt cx="9488978" cy="609600"/>
          </a:xfrm>
        </p:grpSpPr>
        <p:sp>
          <p:nvSpPr>
            <p:cNvPr name="Freeform 24" id="24"/>
            <p:cNvSpPr/>
            <p:nvPr/>
          </p:nvSpPr>
          <p:spPr>
            <a:xfrm flipH="true" flipV="false" rot="0">
              <a:off x="0" y="95914"/>
              <a:ext cx="447904" cy="417772"/>
            </a:xfrm>
            <a:custGeom>
              <a:avLst/>
              <a:gdLst/>
              <a:ahLst/>
              <a:cxnLst/>
              <a:rect r="r" b="b" t="t" l="l"/>
              <a:pathLst>
                <a:path h="417772" w="447904">
                  <a:moveTo>
                    <a:pt x="447904" y="0"/>
                  </a:moveTo>
                  <a:lnTo>
                    <a:pt x="0" y="0"/>
                  </a:lnTo>
                  <a:lnTo>
                    <a:pt x="0" y="417772"/>
                  </a:lnTo>
                  <a:lnTo>
                    <a:pt x="447904" y="417772"/>
                  </a:lnTo>
                  <a:lnTo>
                    <a:pt x="447904"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25" id="25"/>
            <p:cNvSpPr txBox="true"/>
            <p:nvPr/>
          </p:nvSpPr>
          <p:spPr>
            <a:xfrm rot="0">
              <a:off x="736990" y="-38100"/>
              <a:ext cx="8751988" cy="647700"/>
            </a:xfrm>
            <a:prstGeom prst="rect">
              <a:avLst/>
            </a:prstGeom>
          </p:spPr>
          <p:txBody>
            <a:bodyPr anchor="t" rtlCol="false" tIns="0" lIns="0" bIns="0" rIns="0">
              <a:spAutoFit/>
            </a:bodyPr>
            <a:lstStyle/>
            <a:p>
              <a:pPr marL="0" indent="0" lvl="0">
                <a:lnSpc>
                  <a:spcPts val="3600"/>
                </a:lnSpc>
                <a:spcBef>
                  <a:spcPct val="0"/>
                </a:spcBef>
              </a:pPr>
              <a:r>
                <a:rPr lang="en-US" sz="3000">
                  <a:solidFill>
                    <a:srgbClr val="FFFFFF"/>
                  </a:solidFill>
                  <a:latin typeface="Arcade Gamer"/>
                </a:rPr>
                <a:t>OVERVIEW &amp; GOALS</a:t>
              </a:r>
            </a:p>
          </p:txBody>
        </p:sp>
      </p:grpSp>
      <p:sp>
        <p:nvSpPr>
          <p:cNvPr name="TextBox 26" id="26"/>
          <p:cNvSpPr txBox="true"/>
          <p:nvPr/>
        </p:nvSpPr>
        <p:spPr>
          <a:xfrm rot="0">
            <a:off x="1659634" y="2510570"/>
            <a:ext cx="7217666" cy="1296036"/>
          </a:xfrm>
          <a:prstGeom prst="rect">
            <a:avLst/>
          </a:prstGeom>
        </p:spPr>
        <p:txBody>
          <a:bodyPr anchor="t" rtlCol="false" tIns="0" lIns="0" bIns="0" rIns="0">
            <a:spAutoFit/>
          </a:bodyPr>
          <a:lstStyle/>
          <a:p>
            <a:pPr>
              <a:lnSpc>
                <a:spcPts val="9520"/>
              </a:lnSpc>
            </a:pPr>
            <a:r>
              <a:rPr lang="en-US" sz="8500">
                <a:solidFill>
                  <a:srgbClr val="FF63D8"/>
                </a:solidFill>
                <a:latin typeface="Arcade Gamer"/>
              </a:rPr>
              <a:t>AGENDA</a:t>
            </a:r>
          </a:p>
        </p:txBody>
      </p:sp>
      <p:grpSp>
        <p:nvGrpSpPr>
          <p:cNvPr name="Group 27" id="27"/>
          <p:cNvGrpSpPr/>
          <p:nvPr/>
        </p:nvGrpSpPr>
        <p:grpSpPr>
          <a:xfrm rot="0">
            <a:off x="8698424" y="4227063"/>
            <a:ext cx="7116733" cy="914400"/>
            <a:chOff x="0" y="0"/>
            <a:chExt cx="9488978" cy="1219200"/>
          </a:xfrm>
        </p:grpSpPr>
        <p:sp>
          <p:nvSpPr>
            <p:cNvPr name="Freeform 28" id="28"/>
            <p:cNvSpPr/>
            <p:nvPr/>
          </p:nvSpPr>
          <p:spPr>
            <a:xfrm flipH="true" flipV="false" rot="0">
              <a:off x="0" y="400714"/>
              <a:ext cx="447904" cy="417772"/>
            </a:xfrm>
            <a:custGeom>
              <a:avLst/>
              <a:gdLst/>
              <a:ahLst/>
              <a:cxnLst/>
              <a:rect r="r" b="b" t="t" l="l"/>
              <a:pathLst>
                <a:path h="417772" w="447904">
                  <a:moveTo>
                    <a:pt x="447904" y="0"/>
                  </a:moveTo>
                  <a:lnTo>
                    <a:pt x="0" y="0"/>
                  </a:lnTo>
                  <a:lnTo>
                    <a:pt x="0" y="417772"/>
                  </a:lnTo>
                  <a:lnTo>
                    <a:pt x="447904" y="417772"/>
                  </a:lnTo>
                  <a:lnTo>
                    <a:pt x="447904"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29" id="29"/>
            <p:cNvSpPr txBox="true"/>
            <p:nvPr/>
          </p:nvSpPr>
          <p:spPr>
            <a:xfrm rot="0">
              <a:off x="736990" y="-38100"/>
              <a:ext cx="8751988" cy="1257300"/>
            </a:xfrm>
            <a:prstGeom prst="rect">
              <a:avLst/>
            </a:prstGeom>
          </p:spPr>
          <p:txBody>
            <a:bodyPr anchor="t" rtlCol="false" tIns="0" lIns="0" bIns="0" rIns="0">
              <a:spAutoFit/>
            </a:bodyPr>
            <a:lstStyle/>
            <a:p>
              <a:pPr marL="0" indent="0" lvl="0">
                <a:lnSpc>
                  <a:spcPts val="3600"/>
                </a:lnSpc>
                <a:spcBef>
                  <a:spcPct val="0"/>
                </a:spcBef>
              </a:pPr>
              <a:r>
                <a:rPr lang="en-US" sz="3000">
                  <a:solidFill>
                    <a:srgbClr val="FFFFFF"/>
                  </a:solidFill>
                  <a:latin typeface="Arcade Gamer"/>
                </a:rPr>
                <a:t>STRUCTURAL UML DIAGRAMS</a:t>
              </a:r>
            </a:p>
          </p:txBody>
        </p:sp>
      </p:grpSp>
      <p:grpSp>
        <p:nvGrpSpPr>
          <p:cNvPr name="Group 30" id="30"/>
          <p:cNvGrpSpPr/>
          <p:nvPr/>
        </p:nvGrpSpPr>
        <p:grpSpPr>
          <a:xfrm rot="0">
            <a:off x="8698424" y="1620301"/>
            <a:ext cx="7116733" cy="914400"/>
            <a:chOff x="0" y="0"/>
            <a:chExt cx="9488978" cy="1219200"/>
          </a:xfrm>
        </p:grpSpPr>
        <p:sp>
          <p:nvSpPr>
            <p:cNvPr name="Freeform 31" id="31"/>
            <p:cNvSpPr/>
            <p:nvPr/>
          </p:nvSpPr>
          <p:spPr>
            <a:xfrm flipH="true" flipV="false" rot="0">
              <a:off x="0" y="400714"/>
              <a:ext cx="447904" cy="417772"/>
            </a:xfrm>
            <a:custGeom>
              <a:avLst/>
              <a:gdLst/>
              <a:ahLst/>
              <a:cxnLst/>
              <a:rect r="r" b="b" t="t" l="l"/>
              <a:pathLst>
                <a:path h="417772" w="447904">
                  <a:moveTo>
                    <a:pt x="447904" y="0"/>
                  </a:moveTo>
                  <a:lnTo>
                    <a:pt x="0" y="0"/>
                  </a:lnTo>
                  <a:lnTo>
                    <a:pt x="0" y="417772"/>
                  </a:lnTo>
                  <a:lnTo>
                    <a:pt x="447904" y="417772"/>
                  </a:lnTo>
                  <a:lnTo>
                    <a:pt x="447904"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32" id="32"/>
            <p:cNvSpPr txBox="true"/>
            <p:nvPr/>
          </p:nvSpPr>
          <p:spPr>
            <a:xfrm rot="0">
              <a:off x="736990" y="-38100"/>
              <a:ext cx="8751988" cy="1257300"/>
            </a:xfrm>
            <a:prstGeom prst="rect">
              <a:avLst/>
            </a:prstGeom>
          </p:spPr>
          <p:txBody>
            <a:bodyPr anchor="t" rtlCol="false" tIns="0" lIns="0" bIns="0" rIns="0">
              <a:spAutoFit/>
            </a:bodyPr>
            <a:lstStyle/>
            <a:p>
              <a:pPr marL="0" indent="0" lvl="0">
                <a:lnSpc>
                  <a:spcPts val="3600"/>
                </a:lnSpc>
                <a:spcBef>
                  <a:spcPct val="0"/>
                </a:spcBef>
              </a:pPr>
              <a:r>
                <a:rPr lang="en-US" sz="3000">
                  <a:solidFill>
                    <a:srgbClr val="FFFFFF"/>
                  </a:solidFill>
                  <a:latin typeface="Arcade Gamer"/>
                </a:rPr>
                <a:t>UPDATED TECHINCAL REQUIREMENTS</a:t>
              </a:r>
            </a:p>
          </p:txBody>
        </p:sp>
      </p:grpSp>
      <p:sp>
        <p:nvSpPr>
          <p:cNvPr name="TextBox 33" id="33"/>
          <p:cNvSpPr txBox="true"/>
          <p:nvPr/>
        </p:nvSpPr>
        <p:spPr>
          <a:xfrm rot="0">
            <a:off x="9963442" y="2572234"/>
            <a:ext cx="6563991" cy="495300"/>
          </a:xfrm>
          <a:prstGeom prst="rect">
            <a:avLst/>
          </a:prstGeom>
        </p:spPr>
        <p:txBody>
          <a:bodyPr anchor="t" rtlCol="false" tIns="0" lIns="0" bIns="0" rIns="0">
            <a:spAutoFit/>
          </a:bodyPr>
          <a:lstStyle/>
          <a:p>
            <a:pPr marL="0" indent="0" lvl="0">
              <a:lnSpc>
                <a:spcPts val="3600"/>
              </a:lnSpc>
              <a:spcBef>
                <a:spcPct val="0"/>
              </a:spcBef>
            </a:pPr>
            <a:r>
              <a:rPr lang="en-US" sz="3000">
                <a:solidFill>
                  <a:srgbClr val="FFFFFF"/>
                </a:solidFill>
                <a:latin typeface="Arcade Gamer"/>
              </a:rPr>
              <a:t>FUNCTIONAL</a:t>
            </a:r>
          </a:p>
        </p:txBody>
      </p:sp>
      <p:sp>
        <p:nvSpPr>
          <p:cNvPr name="TextBox 34" id="34"/>
          <p:cNvSpPr txBox="true"/>
          <p:nvPr/>
        </p:nvSpPr>
        <p:spPr>
          <a:xfrm rot="0">
            <a:off x="9963442" y="3125251"/>
            <a:ext cx="6563991" cy="495300"/>
          </a:xfrm>
          <a:prstGeom prst="rect">
            <a:avLst/>
          </a:prstGeom>
        </p:spPr>
        <p:txBody>
          <a:bodyPr anchor="t" rtlCol="false" tIns="0" lIns="0" bIns="0" rIns="0">
            <a:spAutoFit/>
          </a:bodyPr>
          <a:lstStyle/>
          <a:p>
            <a:pPr marL="0" indent="0" lvl="0">
              <a:lnSpc>
                <a:spcPts val="3600"/>
              </a:lnSpc>
              <a:spcBef>
                <a:spcPct val="0"/>
              </a:spcBef>
            </a:pPr>
            <a:r>
              <a:rPr lang="en-US" sz="3000">
                <a:solidFill>
                  <a:srgbClr val="FFFFFF"/>
                </a:solidFill>
                <a:latin typeface="Arcade Gamer"/>
              </a:rPr>
              <a:t>NON-FUNCTIONAL</a:t>
            </a:r>
          </a:p>
        </p:txBody>
      </p:sp>
      <p:grpSp>
        <p:nvGrpSpPr>
          <p:cNvPr name="Group 35" id="35"/>
          <p:cNvGrpSpPr/>
          <p:nvPr/>
        </p:nvGrpSpPr>
        <p:grpSpPr>
          <a:xfrm rot="0">
            <a:off x="8698424" y="3693663"/>
            <a:ext cx="7116733" cy="457200"/>
            <a:chOff x="0" y="0"/>
            <a:chExt cx="9488978" cy="609600"/>
          </a:xfrm>
        </p:grpSpPr>
        <p:sp>
          <p:nvSpPr>
            <p:cNvPr name="Freeform 36" id="36"/>
            <p:cNvSpPr/>
            <p:nvPr/>
          </p:nvSpPr>
          <p:spPr>
            <a:xfrm flipH="true" flipV="false" rot="0">
              <a:off x="0" y="95914"/>
              <a:ext cx="447904" cy="417772"/>
            </a:xfrm>
            <a:custGeom>
              <a:avLst/>
              <a:gdLst/>
              <a:ahLst/>
              <a:cxnLst/>
              <a:rect r="r" b="b" t="t" l="l"/>
              <a:pathLst>
                <a:path h="417772" w="447904">
                  <a:moveTo>
                    <a:pt x="447904" y="0"/>
                  </a:moveTo>
                  <a:lnTo>
                    <a:pt x="0" y="0"/>
                  </a:lnTo>
                  <a:lnTo>
                    <a:pt x="0" y="417772"/>
                  </a:lnTo>
                  <a:lnTo>
                    <a:pt x="447904" y="417772"/>
                  </a:lnTo>
                  <a:lnTo>
                    <a:pt x="447904"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37" id="37"/>
            <p:cNvSpPr txBox="true"/>
            <p:nvPr/>
          </p:nvSpPr>
          <p:spPr>
            <a:xfrm rot="0">
              <a:off x="736990" y="-38100"/>
              <a:ext cx="8751988" cy="647700"/>
            </a:xfrm>
            <a:prstGeom prst="rect">
              <a:avLst/>
            </a:prstGeom>
          </p:spPr>
          <p:txBody>
            <a:bodyPr anchor="t" rtlCol="false" tIns="0" lIns="0" bIns="0" rIns="0">
              <a:spAutoFit/>
            </a:bodyPr>
            <a:lstStyle/>
            <a:p>
              <a:pPr marL="0" indent="0" lvl="0">
                <a:lnSpc>
                  <a:spcPts val="3600"/>
                </a:lnSpc>
                <a:spcBef>
                  <a:spcPct val="0"/>
                </a:spcBef>
              </a:pPr>
              <a:r>
                <a:rPr lang="en-US" sz="3000">
                  <a:solidFill>
                    <a:srgbClr val="FFFFFF"/>
                  </a:solidFill>
                  <a:latin typeface="Arcade Gamer"/>
                </a:rPr>
                <a:t>BEHAVIOR UML DIAGRAMS</a:t>
              </a:r>
            </a:p>
          </p:txBody>
        </p:sp>
      </p:grpSp>
      <p:grpSp>
        <p:nvGrpSpPr>
          <p:cNvPr name="Group 38" id="38"/>
          <p:cNvGrpSpPr/>
          <p:nvPr/>
        </p:nvGrpSpPr>
        <p:grpSpPr>
          <a:xfrm rot="0">
            <a:off x="8698424" y="5201134"/>
            <a:ext cx="7116733" cy="457200"/>
            <a:chOff x="0" y="0"/>
            <a:chExt cx="9488978" cy="609600"/>
          </a:xfrm>
        </p:grpSpPr>
        <p:sp>
          <p:nvSpPr>
            <p:cNvPr name="Freeform 39" id="39"/>
            <p:cNvSpPr/>
            <p:nvPr/>
          </p:nvSpPr>
          <p:spPr>
            <a:xfrm flipH="true" flipV="false" rot="0">
              <a:off x="0" y="95914"/>
              <a:ext cx="447904" cy="417772"/>
            </a:xfrm>
            <a:custGeom>
              <a:avLst/>
              <a:gdLst/>
              <a:ahLst/>
              <a:cxnLst/>
              <a:rect r="r" b="b" t="t" l="l"/>
              <a:pathLst>
                <a:path h="417772" w="447904">
                  <a:moveTo>
                    <a:pt x="447904" y="0"/>
                  </a:moveTo>
                  <a:lnTo>
                    <a:pt x="0" y="0"/>
                  </a:lnTo>
                  <a:lnTo>
                    <a:pt x="0" y="417772"/>
                  </a:lnTo>
                  <a:lnTo>
                    <a:pt x="447904" y="417772"/>
                  </a:lnTo>
                  <a:lnTo>
                    <a:pt x="447904"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40" id="40"/>
            <p:cNvSpPr txBox="true"/>
            <p:nvPr/>
          </p:nvSpPr>
          <p:spPr>
            <a:xfrm rot="0">
              <a:off x="736990" y="-38100"/>
              <a:ext cx="8751988" cy="647700"/>
            </a:xfrm>
            <a:prstGeom prst="rect">
              <a:avLst/>
            </a:prstGeom>
          </p:spPr>
          <p:txBody>
            <a:bodyPr anchor="t" rtlCol="false" tIns="0" lIns="0" bIns="0" rIns="0">
              <a:spAutoFit/>
            </a:bodyPr>
            <a:lstStyle/>
            <a:p>
              <a:pPr marL="0" indent="0" lvl="0">
                <a:lnSpc>
                  <a:spcPts val="3600"/>
                </a:lnSpc>
                <a:spcBef>
                  <a:spcPct val="0"/>
                </a:spcBef>
              </a:pPr>
              <a:r>
                <a:rPr lang="en-US" sz="3000">
                  <a:solidFill>
                    <a:srgbClr val="FFFFFF"/>
                  </a:solidFill>
                  <a:latin typeface="Arcade Gamer"/>
                </a:rPr>
                <a:t>SYSTEM BOUNDARIES</a:t>
              </a:r>
            </a:p>
          </p:txBody>
        </p:sp>
      </p:grpSp>
      <p:sp>
        <p:nvSpPr>
          <p:cNvPr name="TextBox 41" id="41"/>
          <p:cNvSpPr txBox="true"/>
          <p:nvPr/>
        </p:nvSpPr>
        <p:spPr>
          <a:xfrm rot="0">
            <a:off x="9963442" y="5715484"/>
            <a:ext cx="6563991" cy="495300"/>
          </a:xfrm>
          <a:prstGeom prst="rect">
            <a:avLst/>
          </a:prstGeom>
        </p:spPr>
        <p:txBody>
          <a:bodyPr anchor="t" rtlCol="false" tIns="0" lIns="0" bIns="0" rIns="0">
            <a:spAutoFit/>
          </a:bodyPr>
          <a:lstStyle/>
          <a:p>
            <a:pPr marL="0" indent="0" lvl="0">
              <a:lnSpc>
                <a:spcPts val="3600"/>
              </a:lnSpc>
              <a:spcBef>
                <a:spcPct val="0"/>
              </a:spcBef>
            </a:pPr>
            <a:r>
              <a:rPr lang="en-US" sz="3000">
                <a:solidFill>
                  <a:srgbClr val="FFFFFF"/>
                </a:solidFill>
                <a:latin typeface="Arcade Gamer"/>
              </a:rPr>
              <a:t>PHYSICAL</a:t>
            </a:r>
          </a:p>
        </p:txBody>
      </p:sp>
      <p:sp>
        <p:nvSpPr>
          <p:cNvPr name="TextBox 42" id="42"/>
          <p:cNvSpPr txBox="true"/>
          <p:nvPr/>
        </p:nvSpPr>
        <p:spPr>
          <a:xfrm rot="0">
            <a:off x="9963442" y="6177580"/>
            <a:ext cx="6563991" cy="495300"/>
          </a:xfrm>
          <a:prstGeom prst="rect">
            <a:avLst/>
          </a:prstGeom>
        </p:spPr>
        <p:txBody>
          <a:bodyPr anchor="t" rtlCol="false" tIns="0" lIns="0" bIns="0" rIns="0">
            <a:spAutoFit/>
          </a:bodyPr>
          <a:lstStyle/>
          <a:p>
            <a:pPr marL="0" indent="0" lvl="0">
              <a:lnSpc>
                <a:spcPts val="3600"/>
              </a:lnSpc>
              <a:spcBef>
                <a:spcPct val="0"/>
              </a:spcBef>
            </a:pPr>
            <a:r>
              <a:rPr lang="en-US" sz="3000">
                <a:solidFill>
                  <a:srgbClr val="FFFFFF"/>
                </a:solidFill>
                <a:latin typeface="Arcade Gamer"/>
              </a:rPr>
              <a:t>LOGICAL</a:t>
            </a:r>
          </a:p>
        </p:txBody>
      </p:sp>
      <p:sp>
        <p:nvSpPr>
          <p:cNvPr name="Freeform 43" id="43"/>
          <p:cNvSpPr/>
          <p:nvPr/>
        </p:nvSpPr>
        <p:spPr>
          <a:xfrm flipH="true" flipV="false" rot="0">
            <a:off x="9433399" y="2682269"/>
            <a:ext cx="335928" cy="313329"/>
          </a:xfrm>
          <a:custGeom>
            <a:avLst/>
            <a:gdLst/>
            <a:ahLst/>
            <a:cxnLst/>
            <a:rect r="r" b="b" t="t" l="l"/>
            <a:pathLst>
              <a:path h="313329" w="335928">
                <a:moveTo>
                  <a:pt x="335928" y="0"/>
                </a:moveTo>
                <a:lnTo>
                  <a:pt x="0" y="0"/>
                </a:lnTo>
                <a:lnTo>
                  <a:pt x="0" y="313329"/>
                </a:lnTo>
                <a:lnTo>
                  <a:pt x="335928" y="313329"/>
                </a:lnTo>
                <a:lnTo>
                  <a:pt x="335928"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44" id="44"/>
          <p:cNvSpPr/>
          <p:nvPr/>
        </p:nvSpPr>
        <p:spPr>
          <a:xfrm flipH="true" flipV="false" rot="0">
            <a:off x="9433399" y="3235286"/>
            <a:ext cx="335928" cy="313329"/>
          </a:xfrm>
          <a:custGeom>
            <a:avLst/>
            <a:gdLst/>
            <a:ahLst/>
            <a:cxnLst/>
            <a:rect r="r" b="b" t="t" l="l"/>
            <a:pathLst>
              <a:path h="313329" w="335928">
                <a:moveTo>
                  <a:pt x="335928" y="0"/>
                </a:moveTo>
                <a:lnTo>
                  <a:pt x="0" y="0"/>
                </a:lnTo>
                <a:lnTo>
                  <a:pt x="0" y="313329"/>
                </a:lnTo>
                <a:lnTo>
                  <a:pt x="335928" y="313329"/>
                </a:lnTo>
                <a:lnTo>
                  <a:pt x="335928"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45" id="45"/>
          <p:cNvSpPr/>
          <p:nvPr/>
        </p:nvSpPr>
        <p:spPr>
          <a:xfrm flipH="true" flipV="false" rot="0">
            <a:off x="9433399" y="5825710"/>
            <a:ext cx="335928" cy="313329"/>
          </a:xfrm>
          <a:custGeom>
            <a:avLst/>
            <a:gdLst/>
            <a:ahLst/>
            <a:cxnLst/>
            <a:rect r="r" b="b" t="t" l="l"/>
            <a:pathLst>
              <a:path h="313329" w="335928">
                <a:moveTo>
                  <a:pt x="335928" y="0"/>
                </a:moveTo>
                <a:lnTo>
                  <a:pt x="0" y="0"/>
                </a:lnTo>
                <a:lnTo>
                  <a:pt x="0" y="313329"/>
                </a:lnTo>
                <a:lnTo>
                  <a:pt x="335928" y="313329"/>
                </a:lnTo>
                <a:lnTo>
                  <a:pt x="335928"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46" id="46"/>
          <p:cNvSpPr/>
          <p:nvPr/>
        </p:nvSpPr>
        <p:spPr>
          <a:xfrm flipH="true" flipV="false" rot="0">
            <a:off x="9433399" y="6359551"/>
            <a:ext cx="335928" cy="313329"/>
          </a:xfrm>
          <a:custGeom>
            <a:avLst/>
            <a:gdLst/>
            <a:ahLst/>
            <a:cxnLst/>
            <a:rect r="r" b="b" t="t" l="l"/>
            <a:pathLst>
              <a:path h="313329" w="335928">
                <a:moveTo>
                  <a:pt x="335928" y="0"/>
                </a:moveTo>
                <a:lnTo>
                  <a:pt x="0" y="0"/>
                </a:lnTo>
                <a:lnTo>
                  <a:pt x="0" y="313329"/>
                </a:lnTo>
                <a:lnTo>
                  <a:pt x="335928" y="313329"/>
                </a:lnTo>
                <a:lnTo>
                  <a:pt x="335928"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47" id="47"/>
          <p:cNvSpPr/>
          <p:nvPr/>
        </p:nvSpPr>
        <p:spPr>
          <a:xfrm flipH="false" flipV="false" rot="0">
            <a:off x="-1099006" y="-1298925"/>
            <a:ext cx="5271418" cy="10244805"/>
          </a:xfrm>
          <a:custGeom>
            <a:avLst/>
            <a:gdLst/>
            <a:ahLst/>
            <a:cxnLst/>
            <a:rect r="r" b="b" t="t" l="l"/>
            <a:pathLst>
              <a:path h="10244805" w="5271418">
                <a:moveTo>
                  <a:pt x="0" y="0"/>
                </a:moveTo>
                <a:lnTo>
                  <a:pt x="5271417" y="0"/>
                </a:lnTo>
                <a:lnTo>
                  <a:pt x="5271417" y="10244805"/>
                </a:lnTo>
                <a:lnTo>
                  <a:pt x="0" y="10244805"/>
                </a:lnTo>
                <a:lnTo>
                  <a:pt x="0" y="0"/>
                </a:lnTo>
                <a:close/>
              </a:path>
            </a:pathLst>
          </a:custGeom>
          <a:blipFill>
            <a:blip r:embed="rId21">
              <a:alphaModFix amt="29000"/>
              <a:extLst>
                <a:ext uri="{96DAC541-7B7A-43D3-8B79-37D633B846F1}">
                  <asvg:svgBlip xmlns:asvg="http://schemas.microsoft.com/office/drawing/2016/SVG/main" r:embed="rId22"/>
                </a:ext>
              </a:extLst>
            </a:blip>
            <a:stretch>
              <a:fillRect l="0" t="0" r="0" b="0"/>
            </a:stretch>
          </a:blipFill>
        </p:spPr>
      </p:sp>
      <p:sp>
        <p:nvSpPr>
          <p:cNvPr name="Freeform 48" id="48"/>
          <p:cNvSpPr/>
          <p:nvPr/>
        </p:nvSpPr>
        <p:spPr>
          <a:xfrm flipH="false" flipV="false" rot="0">
            <a:off x="5182049" y="2934751"/>
            <a:ext cx="2828812" cy="987513"/>
          </a:xfrm>
          <a:custGeom>
            <a:avLst/>
            <a:gdLst/>
            <a:ahLst/>
            <a:cxnLst/>
            <a:rect r="r" b="b" t="t" l="l"/>
            <a:pathLst>
              <a:path h="987513" w="2828812">
                <a:moveTo>
                  <a:pt x="0" y="0"/>
                </a:moveTo>
                <a:lnTo>
                  <a:pt x="2828813" y="0"/>
                </a:lnTo>
                <a:lnTo>
                  <a:pt x="2828813" y="987512"/>
                </a:lnTo>
                <a:lnTo>
                  <a:pt x="0" y="987512"/>
                </a:lnTo>
                <a:lnTo>
                  <a:pt x="0" y="0"/>
                </a:lnTo>
                <a:close/>
              </a:path>
            </a:pathLst>
          </a:custGeom>
          <a:blipFill>
            <a:blip r:embed="rId23">
              <a:alphaModFix amt="18999"/>
              <a:extLst>
                <a:ext uri="{96DAC541-7B7A-43D3-8B79-37D633B846F1}">
                  <asvg:svgBlip xmlns:asvg="http://schemas.microsoft.com/office/drawing/2016/SVG/main" r:embed="rId24"/>
                </a:ext>
              </a:extLst>
            </a:blip>
            <a:stretch>
              <a:fillRect l="0" t="0" r="0" b="0"/>
            </a:stretch>
          </a:blipFill>
        </p:spPr>
      </p:sp>
      <p:sp>
        <p:nvSpPr>
          <p:cNvPr name="Freeform 49" id="49"/>
          <p:cNvSpPr/>
          <p:nvPr/>
        </p:nvSpPr>
        <p:spPr>
          <a:xfrm flipH="false" flipV="false" rot="0">
            <a:off x="6202950" y="7939705"/>
            <a:ext cx="3615824" cy="1715873"/>
          </a:xfrm>
          <a:custGeom>
            <a:avLst/>
            <a:gdLst/>
            <a:ahLst/>
            <a:cxnLst/>
            <a:rect r="r" b="b" t="t" l="l"/>
            <a:pathLst>
              <a:path h="1715873" w="3615824">
                <a:moveTo>
                  <a:pt x="0" y="0"/>
                </a:moveTo>
                <a:lnTo>
                  <a:pt x="3615823" y="0"/>
                </a:lnTo>
                <a:lnTo>
                  <a:pt x="3615823" y="1715873"/>
                </a:lnTo>
                <a:lnTo>
                  <a:pt x="0" y="1715873"/>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50" id="50"/>
          <p:cNvSpPr/>
          <p:nvPr/>
        </p:nvSpPr>
        <p:spPr>
          <a:xfrm flipH="false" flipV="false" rot="0">
            <a:off x="-211930" y="4567873"/>
            <a:ext cx="6808385" cy="5137236"/>
          </a:xfrm>
          <a:custGeom>
            <a:avLst/>
            <a:gdLst/>
            <a:ahLst/>
            <a:cxnLst/>
            <a:rect r="r" b="b" t="t" l="l"/>
            <a:pathLst>
              <a:path h="5137236" w="6808385">
                <a:moveTo>
                  <a:pt x="0" y="0"/>
                </a:moveTo>
                <a:lnTo>
                  <a:pt x="6808386" y="0"/>
                </a:lnTo>
                <a:lnTo>
                  <a:pt x="6808386" y="5137236"/>
                </a:lnTo>
                <a:lnTo>
                  <a:pt x="0" y="5137236"/>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51" id="51"/>
          <p:cNvSpPr/>
          <p:nvPr/>
        </p:nvSpPr>
        <p:spPr>
          <a:xfrm flipH="false" flipV="false" rot="0">
            <a:off x="-641278" y="7099525"/>
            <a:ext cx="7237734" cy="2605584"/>
          </a:xfrm>
          <a:custGeom>
            <a:avLst/>
            <a:gdLst/>
            <a:ahLst/>
            <a:cxnLst/>
            <a:rect r="r" b="b" t="t" l="l"/>
            <a:pathLst>
              <a:path h="2605584" w="7237734">
                <a:moveTo>
                  <a:pt x="0" y="0"/>
                </a:moveTo>
                <a:lnTo>
                  <a:pt x="7237734" y="0"/>
                </a:lnTo>
                <a:lnTo>
                  <a:pt x="7237734" y="2605584"/>
                </a:lnTo>
                <a:lnTo>
                  <a:pt x="0" y="2605584"/>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grpSp>
        <p:nvGrpSpPr>
          <p:cNvPr name="Group 52" id="52"/>
          <p:cNvGrpSpPr/>
          <p:nvPr/>
        </p:nvGrpSpPr>
        <p:grpSpPr>
          <a:xfrm rot="0">
            <a:off x="8698424" y="7349155"/>
            <a:ext cx="7116733" cy="457200"/>
            <a:chOff x="0" y="0"/>
            <a:chExt cx="9488978" cy="609600"/>
          </a:xfrm>
        </p:grpSpPr>
        <p:sp>
          <p:nvSpPr>
            <p:cNvPr name="Freeform 53" id="53"/>
            <p:cNvSpPr/>
            <p:nvPr/>
          </p:nvSpPr>
          <p:spPr>
            <a:xfrm flipH="true" flipV="false" rot="0">
              <a:off x="0" y="95914"/>
              <a:ext cx="447904" cy="417772"/>
            </a:xfrm>
            <a:custGeom>
              <a:avLst/>
              <a:gdLst/>
              <a:ahLst/>
              <a:cxnLst/>
              <a:rect r="r" b="b" t="t" l="l"/>
              <a:pathLst>
                <a:path h="417772" w="447904">
                  <a:moveTo>
                    <a:pt x="447904" y="0"/>
                  </a:moveTo>
                  <a:lnTo>
                    <a:pt x="0" y="0"/>
                  </a:lnTo>
                  <a:lnTo>
                    <a:pt x="0" y="417772"/>
                  </a:lnTo>
                  <a:lnTo>
                    <a:pt x="447904" y="417772"/>
                  </a:lnTo>
                  <a:lnTo>
                    <a:pt x="447904"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54" id="54"/>
            <p:cNvSpPr txBox="true"/>
            <p:nvPr/>
          </p:nvSpPr>
          <p:spPr>
            <a:xfrm rot="0">
              <a:off x="736990" y="-38100"/>
              <a:ext cx="8751988" cy="647700"/>
            </a:xfrm>
            <a:prstGeom prst="rect">
              <a:avLst/>
            </a:prstGeom>
          </p:spPr>
          <p:txBody>
            <a:bodyPr anchor="t" rtlCol="false" tIns="0" lIns="0" bIns="0" rIns="0">
              <a:spAutoFit/>
            </a:bodyPr>
            <a:lstStyle/>
            <a:p>
              <a:pPr marL="0" indent="0" lvl="0">
                <a:lnSpc>
                  <a:spcPts val="3600"/>
                </a:lnSpc>
                <a:spcBef>
                  <a:spcPct val="0"/>
                </a:spcBef>
              </a:pPr>
              <a:r>
                <a:rPr lang="en-US" sz="3000">
                  <a:solidFill>
                    <a:srgbClr val="FFFFFF"/>
                  </a:solidFill>
                  <a:latin typeface="Arcade Gamer"/>
                </a:rPr>
                <a:t>RISK ANALYSIS</a:t>
              </a:r>
            </a:p>
          </p:txBody>
        </p:sp>
      </p:grpSp>
      <p:grpSp>
        <p:nvGrpSpPr>
          <p:cNvPr name="Group 55" id="55"/>
          <p:cNvGrpSpPr/>
          <p:nvPr/>
        </p:nvGrpSpPr>
        <p:grpSpPr>
          <a:xfrm rot="0">
            <a:off x="9818773" y="7939705"/>
            <a:ext cx="7116733" cy="914400"/>
            <a:chOff x="0" y="0"/>
            <a:chExt cx="9488978" cy="1219200"/>
          </a:xfrm>
        </p:grpSpPr>
        <p:sp>
          <p:nvSpPr>
            <p:cNvPr name="Freeform 56" id="56"/>
            <p:cNvSpPr/>
            <p:nvPr/>
          </p:nvSpPr>
          <p:spPr>
            <a:xfrm flipH="true" flipV="false" rot="0">
              <a:off x="0" y="400714"/>
              <a:ext cx="447904" cy="417772"/>
            </a:xfrm>
            <a:custGeom>
              <a:avLst/>
              <a:gdLst/>
              <a:ahLst/>
              <a:cxnLst/>
              <a:rect r="r" b="b" t="t" l="l"/>
              <a:pathLst>
                <a:path h="417772" w="447904">
                  <a:moveTo>
                    <a:pt x="447904" y="0"/>
                  </a:moveTo>
                  <a:lnTo>
                    <a:pt x="0" y="0"/>
                  </a:lnTo>
                  <a:lnTo>
                    <a:pt x="0" y="417772"/>
                  </a:lnTo>
                  <a:lnTo>
                    <a:pt x="447904" y="417772"/>
                  </a:lnTo>
                  <a:lnTo>
                    <a:pt x="447904"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57" id="57"/>
            <p:cNvSpPr txBox="true"/>
            <p:nvPr/>
          </p:nvSpPr>
          <p:spPr>
            <a:xfrm rot="0">
              <a:off x="736990" y="-38100"/>
              <a:ext cx="8751988" cy="1257300"/>
            </a:xfrm>
            <a:prstGeom prst="rect">
              <a:avLst/>
            </a:prstGeom>
          </p:spPr>
          <p:txBody>
            <a:bodyPr anchor="t" rtlCol="false" tIns="0" lIns="0" bIns="0" rIns="0">
              <a:spAutoFit/>
            </a:bodyPr>
            <a:lstStyle/>
            <a:p>
              <a:pPr marL="0" indent="0" lvl="0">
                <a:lnSpc>
                  <a:spcPts val="3600"/>
                </a:lnSpc>
                <a:spcBef>
                  <a:spcPct val="0"/>
                </a:spcBef>
              </a:pPr>
              <a:r>
                <a:rPr lang="en-US" sz="3000">
                  <a:solidFill>
                    <a:srgbClr val="FFFFFF"/>
                  </a:solidFill>
                  <a:latin typeface="Arcade Gamer"/>
                </a:rPr>
                <a:t>ORGANIZATIONAL APPROACH</a:t>
              </a:r>
            </a:p>
          </p:txBody>
        </p:sp>
      </p:grpSp>
      <p:grpSp>
        <p:nvGrpSpPr>
          <p:cNvPr name="Group 58" id="58"/>
          <p:cNvGrpSpPr/>
          <p:nvPr/>
        </p:nvGrpSpPr>
        <p:grpSpPr>
          <a:xfrm rot="0">
            <a:off x="8698424" y="6749080"/>
            <a:ext cx="7116733" cy="457200"/>
            <a:chOff x="0" y="0"/>
            <a:chExt cx="9488978" cy="609600"/>
          </a:xfrm>
        </p:grpSpPr>
        <p:sp>
          <p:nvSpPr>
            <p:cNvPr name="Freeform 59" id="59"/>
            <p:cNvSpPr/>
            <p:nvPr/>
          </p:nvSpPr>
          <p:spPr>
            <a:xfrm flipH="true" flipV="false" rot="0">
              <a:off x="0" y="95914"/>
              <a:ext cx="447904" cy="417772"/>
            </a:xfrm>
            <a:custGeom>
              <a:avLst/>
              <a:gdLst/>
              <a:ahLst/>
              <a:cxnLst/>
              <a:rect r="r" b="b" t="t" l="l"/>
              <a:pathLst>
                <a:path h="417772" w="447904">
                  <a:moveTo>
                    <a:pt x="447904" y="0"/>
                  </a:moveTo>
                  <a:lnTo>
                    <a:pt x="0" y="0"/>
                  </a:lnTo>
                  <a:lnTo>
                    <a:pt x="0" y="417772"/>
                  </a:lnTo>
                  <a:lnTo>
                    <a:pt x="447904" y="417772"/>
                  </a:lnTo>
                  <a:lnTo>
                    <a:pt x="447904"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60" id="60"/>
            <p:cNvSpPr txBox="true"/>
            <p:nvPr/>
          </p:nvSpPr>
          <p:spPr>
            <a:xfrm rot="0">
              <a:off x="736990" y="-38100"/>
              <a:ext cx="8751988" cy="647700"/>
            </a:xfrm>
            <a:prstGeom prst="rect">
              <a:avLst/>
            </a:prstGeom>
          </p:spPr>
          <p:txBody>
            <a:bodyPr anchor="t" rtlCol="false" tIns="0" lIns="0" bIns="0" rIns="0">
              <a:spAutoFit/>
            </a:bodyPr>
            <a:lstStyle/>
            <a:p>
              <a:pPr marL="0" indent="0" lvl="0">
                <a:lnSpc>
                  <a:spcPts val="3600"/>
                </a:lnSpc>
                <a:spcBef>
                  <a:spcPct val="0"/>
                </a:spcBef>
              </a:pPr>
              <a:r>
                <a:rPr lang="en-US" sz="3000">
                  <a:solidFill>
                    <a:srgbClr val="FFFFFF"/>
                  </a:solidFill>
                  <a:latin typeface="Arcade Gamer"/>
                </a:rPr>
                <a:t>GANTT CHART</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39041" y="1890712"/>
            <a:ext cx="17035895" cy="7654414"/>
            <a:chOff x="0" y="0"/>
            <a:chExt cx="4486820" cy="2015977"/>
          </a:xfrm>
        </p:grpSpPr>
        <p:sp>
          <p:nvSpPr>
            <p:cNvPr name="Freeform 3" id="3"/>
            <p:cNvSpPr/>
            <p:nvPr/>
          </p:nvSpPr>
          <p:spPr>
            <a:xfrm flipH="false" flipV="false" rot="0">
              <a:off x="0" y="0"/>
              <a:ext cx="4486820" cy="2015977"/>
            </a:xfrm>
            <a:custGeom>
              <a:avLst/>
              <a:gdLst/>
              <a:ahLst/>
              <a:cxnLst/>
              <a:rect r="r" b="b" t="t" l="l"/>
              <a:pathLst>
                <a:path h="2015977" w="4486820">
                  <a:moveTo>
                    <a:pt x="22268" y="0"/>
                  </a:moveTo>
                  <a:lnTo>
                    <a:pt x="4464552" y="0"/>
                  </a:lnTo>
                  <a:cubicBezTo>
                    <a:pt x="4476851" y="0"/>
                    <a:pt x="4486820" y="9970"/>
                    <a:pt x="4486820" y="22268"/>
                  </a:cubicBezTo>
                  <a:lnTo>
                    <a:pt x="4486820" y="1993710"/>
                  </a:lnTo>
                  <a:cubicBezTo>
                    <a:pt x="4486820" y="2006008"/>
                    <a:pt x="4476851" y="2015977"/>
                    <a:pt x="4464552" y="2015977"/>
                  </a:cubicBezTo>
                  <a:lnTo>
                    <a:pt x="22268" y="2015977"/>
                  </a:lnTo>
                  <a:cubicBezTo>
                    <a:pt x="9970" y="2015977"/>
                    <a:pt x="0" y="2006008"/>
                    <a:pt x="0" y="1993710"/>
                  </a:cubicBezTo>
                  <a:lnTo>
                    <a:pt x="0" y="22268"/>
                  </a:lnTo>
                  <a:cubicBezTo>
                    <a:pt x="0" y="9970"/>
                    <a:pt x="9970" y="0"/>
                    <a:pt x="22268" y="0"/>
                  </a:cubicBezTo>
                  <a:close/>
                </a:path>
              </a:pathLst>
            </a:custGeom>
            <a:solidFill>
              <a:srgbClr val="000000"/>
            </a:solidFill>
            <a:ln w="47625" cap="rnd">
              <a:solidFill>
                <a:srgbClr val="21EF80"/>
              </a:solidFill>
              <a:prstDash val="solid"/>
              <a:round/>
            </a:ln>
          </p:spPr>
        </p:sp>
        <p:sp>
          <p:nvSpPr>
            <p:cNvPr name="TextBox 4" id="4"/>
            <p:cNvSpPr txBox="true"/>
            <p:nvPr/>
          </p:nvSpPr>
          <p:spPr>
            <a:xfrm>
              <a:off x="0" y="-28575"/>
              <a:ext cx="812800" cy="841375"/>
            </a:xfrm>
            <a:prstGeom prst="rect">
              <a:avLst/>
            </a:prstGeom>
          </p:spPr>
          <p:txBody>
            <a:bodyPr anchor="ctr" rtlCol="false" tIns="254000" lIns="254000" bIns="254000" rIns="254000"/>
            <a:lstStyle/>
            <a:p>
              <a:pPr algn="ctr">
                <a:lnSpc>
                  <a:spcPts val="2100"/>
                </a:lnSpc>
              </a:pPr>
            </a:p>
          </p:txBody>
        </p:sp>
      </p:grpSp>
      <p:sp>
        <p:nvSpPr>
          <p:cNvPr name="Freeform 5" id="5"/>
          <p:cNvSpPr/>
          <p:nvPr/>
        </p:nvSpPr>
        <p:spPr>
          <a:xfrm flipH="false" flipV="false" rot="0">
            <a:off x="10207799" y="2177537"/>
            <a:ext cx="7285297" cy="7082582"/>
          </a:xfrm>
          <a:custGeom>
            <a:avLst/>
            <a:gdLst/>
            <a:ahLst/>
            <a:cxnLst/>
            <a:rect r="r" b="b" t="t" l="l"/>
            <a:pathLst>
              <a:path h="7082582" w="7285297">
                <a:moveTo>
                  <a:pt x="0" y="0"/>
                </a:moveTo>
                <a:lnTo>
                  <a:pt x="7285296" y="0"/>
                </a:lnTo>
                <a:lnTo>
                  <a:pt x="7285296" y="7082582"/>
                </a:lnTo>
                <a:lnTo>
                  <a:pt x="0" y="7082582"/>
                </a:lnTo>
                <a:lnTo>
                  <a:pt x="0" y="0"/>
                </a:lnTo>
                <a:close/>
              </a:path>
            </a:pathLst>
          </a:custGeom>
          <a:blipFill>
            <a:blip r:embed="rId2"/>
            <a:stretch>
              <a:fillRect l="0" t="0" r="0" b="-1790"/>
            </a:stretch>
          </a:blipFill>
        </p:spPr>
      </p:sp>
      <p:sp>
        <p:nvSpPr>
          <p:cNvPr name="Freeform 6" id="6"/>
          <p:cNvSpPr/>
          <p:nvPr/>
        </p:nvSpPr>
        <p:spPr>
          <a:xfrm flipH="false" flipV="false" rot="0">
            <a:off x="829026" y="2175718"/>
            <a:ext cx="12360353" cy="7084402"/>
          </a:xfrm>
          <a:custGeom>
            <a:avLst/>
            <a:gdLst/>
            <a:ahLst/>
            <a:cxnLst/>
            <a:rect r="r" b="b" t="t" l="l"/>
            <a:pathLst>
              <a:path h="7084402" w="12360353">
                <a:moveTo>
                  <a:pt x="0" y="0"/>
                </a:moveTo>
                <a:lnTo>
                  <a:pt x="12360353" y="0"/>
                </a:lnTo>
                <a:lnTo>
                  <a:pt x="12360353" y="7084401"/>
                </a:lnTo>
                <a:lnTo>
                  <a:pt x="0" y="7084401"/>
                </a:lnTo>
                <a:lnTo>
                  <a:pt x="0" y="0"/>
                </a:lnTo>
                <a:close/>
              </a:path>
            </a:pathLst>
          </a:custGeom>
          <a:blipFill>
            <a:blip r:embed="rId3"/>
            <a:stretch>
              <a:fillRect l="0" t="0" r="0" b="-1790"/>
            </a:stretch>
          </a:blipFill>
          <a:ln cap="rnd">
            <a:noFill/>
            <a:prstDash val="solid"/>
            <a:round/>
          </a:ln>
        </p:spPr>
      </p:sp>
      <p:sp>
        <p:nvSpPr>
          <p:cNvPr name="TextBox 7" id="7"/>
          <p:cNvSpPr txBox="true"/>
          <p:nvPr/>
        </p:nvSpPr>
        <p:spPr>
          <a:xfrm rot="0">
            <a:off x="639041" y="516082"/>
            <a:ext cx="12550338" cy="1080770"/>
          </a:xfrm>
          <a:prstGeom prst="rect">
            <a:avLst/>
          </a:prstGeom>
        </p:spPr>
        <p:txBody>
          <a:bodyPr anchor="t" rtlCol="false" tIns="0" lIns="0" bIns="0" rIns="0">
            <a:spAutoFit/>
          </a:bodyPr>
          <a:lstStyle/>
          <a:p>
            <a:pPr>
              <a:lnSpc>
                <a:spcPts val="7839"/>
              </a:lnSpc>
            </a:pPr>
            <a:r>
              <a:rPr lang="en-US" sz="6999">
                <a:solidFill>
                  <a:srgbClr val="FF63D8"/>
                </a:solidFill>
                <a:latin typeface="Arcade Gamer"/>
              </a:rPr>
              <a:t>GANTT CHART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9705109"/>
            <a:ext cx="18288000" cy="1163782"/>
            <a:chOff x="0" y="0"/>
            <a:chExt cx="24384000" cy="1551709"/>
          </a:xfrm>
        </p:grpSpPr>
        <p:sp>
          <p:nvSpPr>
            <p:cNvPr name="Freeform 4" id="4"/>
            <p:cNvSpPr/>
            <p:nvPr/>
          </p:nvSpPr>
          <p:spPr>
            <a:xfrm flipH="false" flipV="false" rot="0">
              <a:off x="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128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256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7" id="7"/>
          <p:cNvSpPr/>
          <p:nvPr/>
        </p:nvSpPr>
        <p:spPr>
          <a:xfrm flipH="false" flipV="false" rot="0">
            <a:off x="7002032" y="6114605"/>
            <a:ext cx="3590504" cy="3590504"/>
          </a:xfrm>
          <a:custGeom>
            <a:avLst/>
            <a:gdLst/>
            <a:ahLst/>
            <a:cxnLst/>
            <a:rect r="r" b="b" t="t" l="l"/>
            <a:pathLst>
              <a:path h="3590504" w="3590504">
                <a:moveTo>
                  <a:pt x="0" y="0"/>
                </a:moveTo>
                <a:lnTo>
                  <a:pt x="3590504" y="0"/>
                </a:lnTo>
                <a:lnTo>
                  <a:pt x="3590504" y="3590504"/>
                </a:lnTo>
                <a:lnTo>
                  <a:pt x="0" y="35905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3381398" y="8857429"/>
            <a:ext cx="2913900" cy="847680"/>
          </a:xfrm>
          <a:custGeom>
            <a:avLst/>
            <a:gdLst/>
            <a:ahLst/>
            <a:cxnLst/>
            <a:rect r="r" b="b" t="t" l="l"/>
            <a:pathLst>
              <a:path h="847680" w="291390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5808423" y="8857429"/>
            <a:ext cx="2913900" cy="847680"/>
          </a:xfrm>
          <a:custGeom>
            <a:avLst/>
            <a:gdLst/>
            <a:ahLst/>
            <a:cxnLst/>
            <a:rect r="r" b="b" t="t" l="l"/>
            <a:pathLst>
              <a:path h="847680" w="291390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0814350" y="8857429"/>
            <a:ext cx="471618" cy="847680"/>
          </a:xfrm>
          <a:custGeom>
            <a:avLst/>
            <a:gdLst/>
            <a:ahLst/>
            <a:cxnLst/>
            <a:rect r="r" b="b" t="t" l="l"/>
            <a:pathLst>
              <a:path h="847680" w="471618">
                <a:moveTo>
                  <a:pt x="0" y="0"/>
                </a:moveTo>
                <a:lnTo>
                  <a:pt x="471618" y="0"/>
                </a:lnTo>
                <a:lnTo>
                  <a:pt x="471618" y="847680"/>
                </a:lnTo>
                <a:lnTo>
                  <a:pt x="0" y="84768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7151826" y="716781"/>
            <a:ext cx="548836" cy="587276"/>
          </a:xfrm>
          <a:custGeom>
            <a:avLst/>
            <a:gdLst/>
            <a:ahLst/>
            <a:cxnLst/>
            <a:rect r="r" b="b" t="t" l="l"/>
            <a:pathLst>
              <a:path h="587276" w="548836">
                <a:moveTo>
                  <a:pt x="0" y="0"/>
                </a:moveTo>
                <a:lnTo>
                  <a:pt x="548836" y="0"/>
                </a:lnTo>
                <a:lnTo>
                  <a:pt x="548836" y="587277"/>
                </a:lnTo>
                <a:lnTo>
                  <a:pt x="0" y="58727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6272125" y="756289"/>
            <a:ext cx="587276" cy="547769"/>
          </a:xfrm>
          <a:custGeom>
            <a:avLst/>
            <a:gdLst/>
            <a:ahLst/>
            <a:cxnLst/>
            <a:rect r="r" b="b" t="t" l="l"/>
            <a:pathLst>
              <a:path h="547769" w="587276">
                <a:moveTo>
                  <a:pt x="0" y="0"/>
                </a:moveTo>
                <a:lnTo>
                  <a:pt x="587276" y="0"/>
                </a:lnTo>
                <a:lnTo>
                  <a:pt x="587276" y="547769"/>
                </a:lnTo>
                <a:lnTo>
                  <a:pt x="0" y="54776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9939918" y="697028"/>
            <a:ext cx="548836" cy="587276"/>
          </a:xfrm>
          <a:custGeom>
            <a:avLst/>
            <a:gdLst/>
            <a:ahLst/>
            <a:cxnLst/>
            <a:rect r="r" b="b" t="t" l="l"/>
            <a:pathLst>
              <a:path h="587276" w="548836">
                <a:moveTo>
                  <a:pt x="0" y="0"/>
                </a:moveTo>
                <a:lnTo>
                  <a:pt x="548836" y="0"/>
                </a:lnTo>
                <a:lnTo>
                  <a:pt x="548836" y="587276"/>
                </a:lnTo>
                <a:lnTo>
                  <a:pt x="0" y="58727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4" id="14"/>
          <p:cNvSpPr/>
          <p:nvPr/>
        </p:nvSpPr>
        <p:spPr>
          <a:xfrm flipH="false" flipV="false" rot="0">
            <a:off x="10735167" y="716781"/>
            <a:ext cx="587276" cy="547769"/>
          </a:xfrm>
          <a:custGeom>
            <a:avLst/>
            <a:gdLst/>
            <a:ahLst/>
            <a:cxnLst/>
            <a:rect r="r" b="b" t="t" l="l"/>
            <a:pathLst>
              <a:path h="547769" w="587276">
                <a:moveTo>
                  <a:pt x="0" y="0"/>
                </a:moveTo>
                <a:lnTo>
                  <a:pt x="587277" y="0"/>
                </a:lnTo>
                <a:lnTo>
                  <a:pt x="587277" y="547769"/>
                </a:lnTo>
                <a:lnTo>
                  <a:pt x="0" y="54776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5" id="15"/>
          <p:cNvSpPr/>
          <p:nvPr/>
        </p:nvSpPr>
        <p:spPr>
          <a:xfrm flipH="false" flipV="false" rot="0">
            <a:off x="-337725" y="8857429"/>
            <a:ext cx="2913900" cy="847680"/>
          </a:xfrm>
          <a:custGeom>
            <a:avLst/>
            <a:gdLst/>
            <a:ahLst/>
            <a:cxnLst/>
            <a:rect r="r" b="b" t="t" l="l"/>
            <a:pathLst>
              <a:path h="847680" w="291390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1992632" y="8857429"/>
            <a:ext cx="2913900" cy="847680"/>
          </a:xfrm>
          <a:custGeom>
            <a:avLst/>
            <a:gdLst/>
            <a:ahLst/>
            <a:cxnLst/>
            <a:rect r="r" b="b" t="t" l="l"/>
            <a:pathLst>
              <a:path h="847680" w="291390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8467052" y="736535"/>
            <a:ext cx="702268" cy="547769"/>
          </a:xfrm>
          <a:custGeom>
            <a:avLst/>
            <a:gdLst/>
            <a:ahLst/>
            <a:cxnLst/>
            <a:rect r="r" b="b" t="t" l="l"/>
            <a:pathLst>
              <a:path h="547769" w="702268">
                <a:moveTo>
                  <a:pt x="0" y="0"/>
                </a:moveTo>
                <a:lnTo>
                  <a:pt x="702268" y="0"/>
                </a:lnTo>
                <a:lnTo>
                  <a:pt x="702268" y="547769"/>
                </a:lnTo>
                <a:lnTo>
                  <a:pt x="0" y="547769"/>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8" id="18"/>
          <p:cNvSpPr/>
          <p:nvPr/>
        </p:nvSpPr>
        <p:spPr>
          <a:xfrm flipH="false" flipV="false" rot="0">
            <a:off x="675294" y="697028"/>
            <a:ext cx="1738558" cy="717550"/>
          </a:xfrm>
          <a:custGeom>
            <a:avLst/>
            <a:gdLst/>
            <a:ahLst/>
            <a:cxnLst/>
            <a:rect r="r" b="b" t="t" l="l"/>
            <a:pathLst>
              <a:path h="717550" w="1738558">
                <a:moveTo>
                  <a:pt x="0" y="0"/>
                </a:moveTo>
                <a:lnTo>
                  <a:pt x="1738558" y="0"/>
                </a:lnTo>
                <a:lnTo>
                  <a:pt x="1738558" y="717550"/>
                </a:lnTo>
                <a:lnTo>
                  <a:pt x="0" y="717550"/>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pic>
        <p:nvPicPr>
          <p:cNvPr name="Picture 19" id="19"/>
          <p:cNvPicPr>
            <a:picLocks noChangeAspect="true"/>
          </p:cNvPicPr>
          <p:nvPr/>
        </p:nvPicPr>
        <p:blipFill>
          <a:blip r:embed="rId24"/>
          <a:srcRect l="0" t="0" r="0" b="0"/>
          <a:stretch>
            <a:fillRect/>
          </a:stretch>
        </p:blipFill>
        <p:spPr>
          <a:xfrm flipH="false" flipV="false" rot="0">
            <a:off x="4751254" y="6789831"/>
            <a:ext cx="971251" cy="1103694"/>
          </a:xfrm>
          <a:prstGeom prst="rect">
            <a:avLst/>
          </a:prstGeom>
        </p:spPr>
      </p:pic>
      <p:pic>
        <p:nvPicPr>
          <p:cNvPr name="Picture 20" id="20"/>
          <p:cNvPicPr>
            <a:picLocks noChangeAspect="true"/>
          </p:cNvPicPr>
          <p:nvPr/>
        </p:nvPicPr>
        <p:blipFill>
          <a:blip r:embed="rId25"/>
          <a:srcRect l="0" t="0" r="0" b="0"/>
          <a:stretch>
            <a:fillRect/>
          </a:stretch>
        </p:blipFill>
        <p:spPr>
          <a:xfrm flipH="false" flipV="false" rot="0">
            <a:off x="11868886" y="6773499"/>
            <a:ext cx="1003961" cy="1120026"/>
          </a:xfrm>
          <a:prstGeom prst="rect">
            <a:avLst/>
          </a:prstGeom>
        </p:spPr>
      </p:pic>
      <p:sp>
        <p:nvSpPr>
          <p:cNvPr name="TextBox 21" id="21"/>
          <p:cNvSpPr txBox="true"/>
          <p:nvPr/>
        </p:nvSpPr>
        <p:spPr>
          <a:xfrm rot="0">
            <a:off x="2576175" y="2431252"/>
            <a:ext cx="12849901" cy="2496186"/>
          </a:xfrm>
          <a:prstGeom prst="rect">
            <a:avLst/>
          </a:prstGeom>
        </p:spPr>
        <p:txBody>
          <a:bodyPr anchor="t" rtlCol="false" tIns="0" lIns="0" bIns="0" rIns="0">
            <a:spAutoFit/>
          </a:bodyPr>
          <a:lstStyle/>
          <a:p>
            <a:pPr algn="ctr">
              <a:lnSpc>
                <a:spcPts val="9520"/>
              </a:lnSpc>
            </a:pPr>
            <a:r>
              <a:rPr lang="en-US" sz="8500">
                <a:solidFill>
                  <a:srgbClr val="FF63D8"/>
                </a:solidFill>
                <a:latin typeface="Arcade Gamer"/>
              </a:rPr>
              <a:t>RISK</a:t>
            </a:r>
          </a:p>
          <a:p>
            <a:pPr algn="ctr">
              <a:lnSpc>
                <a:spcPts val="9520"/>
              </a:lnSpc>
            </a:pPr>
            <a:r>
              <a:rPr lang="en-US" sz="8500">
                <a:solidFill>
                  <a:srgbClr val="FF63D8"/>
                </a:solidFill>
                <a:latin typeface="Arcade Gamer"/>
              </a:rPr>
              <a:t>ANALYSIS</a:t>
            </a:r>
          </a:p>
        </p:txBody>
      </p:sp>
      <p:pic>
        <p:nvPicPr>
          <p:cNvPr name="Picture 22" id="22"/>
          <p:cNvPicPr>
            <a:picLocks noChangeAspect="true"/>
          </p:cNvPicPr>
          <p:nvPr/>
        </p:nvPicPr>
        <p:blipFill>
          <a:blip r:embed="rId26"/>
          <a:srcRect l="0" t="0" r="0" b="0"/>
          <a:stretch>
            <a:fillRect/>
          </a:stretch>
        </p:blipFill>
        <p:spPr>
          <a:xfrm flipH="false" flipV="false" rot="0">
            <a:off x="2719050" y="2222014"/>
            <a:ext cx="517579" cy="539145"/>
          </a:xfrm>
          <a:prstGeom prst="rect">
            <a:avLst/>
          </a:prstGeom>
        </p:spPr>
      </p:pic>
      <p:pic>
        <p:nvPicPr>
          <p:cNvPr name="Picture 23" id="23"/>
          <p:cNvPicPr>
            <a:picLocks noChangeAspect="true"/>
          </p:cNvPicPr>
          <p:nvPr/>
        </p:nvPicPr>
        <p:blipFill>
          <a:blip r:embed="rId26"/>
          <a:srcRect l="0" t="0" r="0" b="0"/>
          <a:stretch>
            <a:fillRect/>
          </a:stretch>
        </p:blipFill>
        <p:spPr>
          <a:xfrm flipH="false" flipV="false" rot="0">
            <a:off x="15104488" y="2491586"/>
            <a:ext cx="517579" cy="539145"/>
          </a:xfrm>
          <a:prstGeom prst="rect">
            <a:avLst/>
          </a:prstGeom>
        </p:spPr>
      </p:pic>
      <p:sp>
        <p:nvSpPr>
          <p:cNvPr name="Freeform 24" id="24"/>
          <p:cNvSpPr/>
          <p:nvPr/>
        </p:nvSpPr>
        <p:spPr>
          <a:xfrm flipH="false" flipV="false" rot="0">
            <a:off x="2098480" y="6789831"/>
            <a:ext cx="843782" cy="662098"/>
          </a:xfrm>
          <a:custGeom>
            <a:avLst/>
            <a:gdLst/>
            <a:ahLst/>
            <a:cxnLst/>
            <a:rect r="r" b="b" t="t" l="l"/>
            <a:pathLst>
              <a:path h="662098" w="843782">
                <a:moveTo>
                  <a:pt x="0" y="0"/>
                </a:moveTo>
                <a:lnTo>
                  <a:pt x="843781" y="0"/>
                </a:lnTo>
                <a:lnTo>
                  <a:pt x="843781" y="662098"/>
                </a:lnTo>
                <a:lnTo>
                  <a:pt x="0" y="662098"/>
                </a:lnTo>
                <a:lnTo>
                  <a:pt x="0" y="0"/>
                </a:lnTo>
                <a:close/>
              </a:path>
            </a:pathLst>
          </a:custGeom>
          <a:blipFill>
            <a:blip r:embed="rId27">
              <a:extLst>
                <a:ext uri="{96DAC541-7B7A-43D3-8B79-37D633B846F1}">
                  <asvg:svgBlip xmlns:asvg="http://schemas.microsoft.com/office/drawing/2016/SVG/main" r:embed="rId28"/>
                </a:ext>
              </a:extLst>
            </a:blip>
            <a:stretch>
              <a:fillRect l="0" t="0" r="-419968" b="0"/>
            </a:stretch>
          </a:blipFill>
        </p:spPr>
      </p:sp>
      <p:sp>
        <p:nvSpPr>
          <p:cNvPr name="Freeform 25" id="25"/>
          <p:cNvSpPr/>
          <p:nvPr/>
        </p:nvSpPr>
        <p:spPr>
          <a:xfrm flipH="false" flipV="false" rot="0">
            <a:off x="1028700" y="4647198"/>
            <a:ext cx="843782" cy="662098"/>
          </a:xfrm>
          <a:custGeom>
            <a:avLst/>
            <a:gdLst/>
            <a:ahLst/>
            <a:cxnLst/>
            <a:rect r="r" b="b" t="t" l="l"/>
            <a:pathLst>
              <a:path h="662098" w="843782">
                <a:moveTo>
                  <a:pt x="0" y="0"/>
                </a:moveTo>
                <a:lnTo>
                  <a:pt x="843782" y="0"/>
                </a:lnTo>
                <a:lnTo>
                  <a:pt x="843782" y="662098"/>
                </a:lnTo>
                <a:lnTo>
                  <a:pt x="0" y="662098"/>
                </a:lnTo>
                <a:lnTo>
                  <a:pt x="0" y="0"/>
                </a:lnTo>
                <a:close/>
              </a:path>
            </a:pathLst>
          </a:custGeom>
          <a:blipFill>
            <a:blip r:embed="rId29">
              <a:extLst>
                <a:ext uri="{96DAC541-7B7A-43D3-8B79-37D633B846F1}">
                  <asvg:svgBlip xmlns:asvg="http://schemas.microsoft.com/office/drawing/2016/SVG/main" r:embed="rId30"/>
                </a:ext>
              </a:extLst>
            </a:blip>
            <a:stretch>
              <a:fillRect l="0" t="0" r="-419968" b="0"/>
            </a:stretch>
          </a:blipFill>
        </p:spPr>
      </p:sp>
      <p:sp>
        <p:nvSpPr>
          <p:cNvPr name="Freeform 26" id="26"/>
          <p:cNvSpPr/>
          <p:nvPr/>
        </p:nvSpPr>
        <p:spPr>
          <a:xfrm flipH="false" flipV="false" rot="0">
            <a:off x="14682597" y="6773499"/>
            <a:ext cx="843782" cy="662098"/>
          </a:xfrm>
          <a:custGeom>
            <a:avLst/>
            <a:gdLst/>
            <a:ahLst/>
            <a:cxnLst/>
            <a:rect r="r" b="b" t="t" l="l"/>
            <a:pathLst>
              <a:path h="662098" w="843782">
                <a:moveTo>
                  <a:pt x="0" y="0"/>
                </a:moveTo>
                <a:lnTo>
                  <a:pt x="843782" y="0"/>
                </a:lnTo>
                <a:lnTo>
                  <a:pt x="843782" y="662098"/>
                </a:lnTo>
                <a:lnTo>
                  <a:pt x="0" y="662098"/>
                </a:lnTo>
                <a:lnTo>
                  <a:pt x="0" y="0"/>
                </a:lnTo>
                <a:close/>
              </a:path>
            </a:pathLst>
          </a:custGeom>
          <a:blipFill>
            <a:blip r:embed="rId27">
              <a:extLst>
                <a:ext uri="{96DAC541-7B7A-43D3-8B79-37D633B846F1}">
                  <asvg:svgBlip xmlns:asvg="http://schemas.microsoft.com/office/drawing/2016/SVG/main" r:embed="rId28"/>
                </a:ext>
              </a:extLst>
            </a:blip>
            <a:stretch>
              <a:fillRect l="0" t="0" r="-419968" b="0"/>
            </a:stretch>
          </a:blipFill>
        </p:spPr>
      </p:sp>
      <p:sp>
        <p:nvSpPr>
          <p:cNvPr name="Freeform 27" id="27"/>
          <p:cNvSpPr/>
          <p:nvPr/>
        </p:nvSpPr>
        <p:spPr>
          <a:xfrm flipH="false" flipV="false" rot="0">
            <a:off x="16415518" y="4647198"/>
            <a:ext cx="843782" cy="662098"/>
          </a:xfrm>
          <a:custGeom>
            <a:avLst/>
            <a:gdLst/>
            <a:ahLst/>
            <a:cxnLst/>
            <a:rect r="r" b="b" t="t" l="l"/>
            <a:pathLst>
              <a:path h="662098" w="843782">
                <a:moveTo>
                  <a:pt x="0" y="0"/>
                </a:moveTo>
                <a:lnTo>
                  <a:pt x="843782" y="0"/>
                </a:lnTo>
                <a:lnTo>
                  <a:pt x="843782" y="662098"/>
                </a:lnTo>
                <a:lnTo>
                  <a:pt x="0" y="662098"/>
                </a:lnTo>
                <a:lnTo>
                  <a:pt x="0" y="0"/>
                </a:lnTo>
                <a:close/>
              </a:path>
            </a:pathLst>
          </a:custGeom>
          <a:blipFill>
            <a:blip r:embed="rId29">
              <a:extLst>
                <a:ext uri="{96DAC541-7B7A-43D3-8B79-37D633B846F1}">
                  <asvg:svgBlip xmlns:asvg="http://schemas.microsoft.com/office/drawing/2016/SVG/main" r:embed="rId30"/>
                </a:ext>
              </a:extLst>
            </a:blip>
            <a:stretch>
              <a:fillRect l="0" t="0" r="-419968" b="0"/>
            </a:stretch>
          </a:blipFill>
        </p:spPr>
      </p:sp>
      <p:sp>
        <p:nvSpPr>
          <p:cNvPr name="Freeform 28" id="28"/>
          <p:cNvSpPr/>
          <p:nvPr/>
        </p:nvSpPr>
        <p:spPr>
          <a:xfrm flipH="false" flipV="false" rot="0">
            <a:off x="2298984" y="6844147"/>
            <a:ext cx="442773" cy="553467"/>
          </a:xfrm>
          <a:custGeom>
            <a:avLst/>
            <a:gdLst/>
            <a:ahLst/>
            <a:cxnLst/>
            <a:rect r="r" b="b" t="t" l="l"/>
            <a:pathLst>
              <a:path h="553467" w="442773">
                <a:moveTo>
                  <a:pt x="0" y="0"/>
                </a:moveTo>
                <a:lnTo>
                  <a:pt x="442773" y="0"/>
                </a:lnTo>
                <a:lnTo>
                  <a:pt x="442773" y="553466"/>
                </a:lnTo>
                <a:lnTo>
                  <a:pt x="0" y="553466"/>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29" id="29"/>
          <p:cNvSpPr/>
          <p:nvPr/>
        </p:nvSpPr>
        <p:spPr>
          <a:xfrm flipH="false" flipV="false" rot="0">
            <a:off x="14882622" y="6827814"/>
            <a:ext cx="442773" cy="553467"/>
          </a:xfrm>
          <a:custGeom>
            <a:avLst/>
            <a:gdLst/>
            <a:ahLst/>
            <a:cxnLst/>
            <a:rect r="r" b="b" t="t" l="l"/>
            <a:pathLst>
              <a:path h="553467" w="442773">
                <a:moveTo>
                  <a:pt x="0" y="0"/>
                </a:moveTo>
                <a:lnTo>
                  <a:pt x="442774" y="0"/>
                </a:lnTo>
                <a:lnTo>
                  <a:pt x="442774" y="553467"/>
                </a:lnTo>
                <a:lnTo>
                  <a:pt x="0" y="553467"/>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30" id="30"/>
          <p:cNvSpPr/>
          <p:nvPr/>
        </p:nvSpPr>
        <p:spPr>
          <a:xfrm flipH="false" flipV="false" rot="0">
            <a:off x="1229204" y="4701514"/>
            <a:ext cx="442773" cy="553467"/>
          </a:xfrm>
          <a:custGeom>
            <a:avLst/>
            <a:gdLst/>
            <a:ahLst/>
            <a:cxnLst/>
            <a:rect r="r" b="b" t="t" l="l"/>
            <a:pathLst>
              <a:path h="553467" w="442773">
                <a:moveTo>
                  <a:pt x="0" y="0"/>
                </a:moveTo>
                <a:lnTo>
                  <a:pt x="442773" y="0"/>
                </a:lnTo>
                <a:lnTo>
                  <a:pt x="442773" y="553466"/>
                </a:lnTo>
                <a:lnTo>
                  <a:pt x="0" y="553466"/>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31" id="31"/>
          <p:cNvSpPr/>
          <p:nvPr/>
        </p:nvSpPr>
        <p:spPr>
          <a:xfrm flipH="false" flipV="false" rot="0">
            <a:off x="16616700" y="4701514"/>
            <a:ext cx="442773" cy="553467"/>
          </a:xfrm>
          <a:custGeom>
            <a:avLst/>
            <a:gdLst/>
            <a:ahLst/>
            <a:cxnLst/>
            <a:rect r="r" b="b" t="t" l="l"/>
            <a:pathLst>
              <a:path h="553467" w="442773">
                <a:moveTo>
                  <a:pt x="0" y="0"/>
                </a:moveTo>
                <a:lnTo>
                  <a:pt x="442774" y="0"/>
                </a:lnTo>
                <a:lnTo>
                  <a:pt x="442774" y="553466"/>
                </a:lnTo>
                <a:lnTo>
                  <a:pt x="0" y="553466"/>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32" id="32"/>
          <p:cNvSpPr/>
          <p:nvPr/>
        </p:nvSpPr>
        <p:spPr>
          <a:xfrm flipH="true" flipV="false" rot="0">
            <a:off x="14621255" y="6205320"/>
            <a:ext cx="966466" cy="568179"/>
          </a:xfrm>
          <a:custGeom>
            <a:avLst/>
            <a:gdLst/>
            <a:ahLst/>
            <a:cxnLst/>
            <a:rect r="r" b="b" t="t" l="l"/>
            <a:pathLst>
              <a:path h="568179" w="966466">
                <a:moveTo>
                  <a:pt x="966466" y="0"/>
                </a:moveTo>
                <a:lnTo>
                  <a:pt x="0" y="0"/>
                </a:lnTo>
                <a:lnTo>
                  <a:pt x="0" y="568179"/>
                </a:lnTo>
                <a:lnTo>
                  <a:pt x="966466" y="568179"/>
                </a:lnTo>
                <a:lnTo>
                  <a:pt x="966466" y="0"/>
                </a:lnTo>
                <a:close/>
              </a:path>
            </a:pathLst>
          </a:custGeom>
          <a:blipFill>
            <a:blip r:embed="rId33">
              <a:extLst>
                <a:ext uri="{96DAC541-7B7A-43D3-8B79-37D633B846F1}">
                  <asvg:svgBlip xmlns:asvg="http://schemas.microsoft.com/office/drawing/2016/SVG/main" r:embed="rId34"/>
                </a:ext>
              </a:extLst>
            </a:blip>
            <a:stretch>
              <a:fillRect l="0" t="0" r="0" b="-10100"/>
            </a:stretch>
          </a:blipFill>
        </p:spPr>
      </p:sp>
      <p:sp>
        <p:nvSpPr>
          <p:cNvPr name="Freeform 33" id="33"/>
          <p:cNvSpPr/>
          <p:nvPr/>
        </p:nvSpPr>
        <p:spPr>
          <a:xfrm flipH="false" flipV="false" rot="0">
            <a:off x="1028700" y="3684108"/>
            <a:ext cx="843782" cy="963090"/>
          </a:xfrm>
          <a:custGeom>
            <a:avLst/>
            <a:gdLst/>
            <a:ahLst/>
            <a:cxnLst/>
            <a:rect r="r" b="b" t="t" l="l"/>
            <a:pathLst>
              <a:path h="963090" w="843782">
                <a:moveTo>
                  <a:pt x="0" y="0"/>
                </a:moveTo>
                <a:lnTo>
                  <a:pt x="843782" y="0"/>
                </a:lnTo>
                <a:lnTo>
                  <a:pt x="843782" y="963090"/>
                </a:lnTo>
                <a:lnTo>
                  <a:pt x="0" y="963090"/>
                </a:lnTo>
                <a:lnTo>
                  <a:pt x="0" y="0"/>
                </a:lnTo>
                <a:close/>
              </a:path>
            </a:pathLst>
          </a:custGeom>
          <a:blipFill>
            <a:blip r:embed="rId35">
              <a:extLst>
                <a:ext uri="{96DAC541-7B7A-43D3-8B79-37D633B846F1}">
                  <asvg:svgBlip xmlns:asvg="http://schemas.microsoft.com/office/drawing/2016/SVG/main" r:embed="rId36"/>
                </a:ext>
              </a:extLst>
            </a:blip>
            <a:stretch>
              <a:fillRect l="0" t="0" r="0" b="-4299"/>
            </a:stretch>
          </a:blipFill>
        </p:spPr>
      </p:sp>
      <p:sp>
        <p:nvSpPr>
          <p:cNvPr name="Freeform 34" id="34"/>
          <p:cNvSpPr/>
          <p:nvPr/>
        </p:nvSpPr>
        <p:spPr>
          <a:xfrm flipH="false" flipV="false" rot="0">
            <a:off x="152400" y="15240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92985" y="-52304"/>
            <a:ext cx="18473970" cy="10391608"/>
          </a:xfrm>
          <a:custGeom>
            <a:avLst/>
            <a:gdLst/>
            <a:ahLst/>
            <a:cxnLst/>
            <a:rect r="r" b="b" t="t" l="l"/>
            <a:pathLst>
              <a:path h="10391608" w="18473970">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437876" y="2752288"/>
            <a:ext cx="6203304" cy="3660942"/>
            <a:chOff x="0" y="0"/>
            <a:chExt cx="1633792" cy="964199"/>
          </a:xfrm>
        </p:grpSpPr>
        <p:sp>
          <p:nvSpPr>
            <p:cNvPr name="Freeform 4" id="4"/>
            <p:cNvSpPr/>
            <p:nvPr/>
          </p:nvSpPr>
          <p:spPr>
            <a:xfrm flipH="false" flipV="false" rot="0">
              <a:off x="0" y="0"/>
              <a:ext cx="1633792" cy="964199"/>
            </a:xfrm>
            <a:custGeom>
              <a:avLst/>
              <a:gdLst/>
              <a:ahLst/>
              <a:cxnLst/>
              <a:rect r="r" b="b" t="t" l="l"/>
              <a:pathLst>
                <a:path h="964199" w="1633792">
                  <a:moveTo>
                    <a:pt x="26209" y="0"/>
                  </a:moveTo>
                  <a:lnTo>
                    <a:pt x="1607583" y="0"/>
                  </a:lnTo>
                  <a:cubicBezTo>
                    <a:pt x="1614534" y="0"/>
                    <a:pt x="1621201" y="2761"/>
                    <a:pt x="1626116" y="7676"/>
                  </a:cubicBezTo>
                  <a:cubicBezTo>
                    <a:pt x="1631031" y="12591"/>
                    <a:pt x="1633792" y="19258"/>
                    <a:pt x="1633792" y="26209"/>
                  </a:cubicBezTo>
                  <a:lnTo>
                    <a:pt x="1633792" y="937990"/>
                  </a:lnTo>
                  <a:cubicBezTo>
                    <a:pt x="1633792" y="944941"/>
                    <a:pt x="1631031" y="951607"/>
                    <a:pt x="1626116" y="956522"/>
                  </a:cubicBezTo>
                  <a:cubicBezTo>
                    <a:pt x="1621201" y="961438"/>
                    <a:pt x="1614534" y="964199"/>
                    <a:pt x="1607583" y="964199"/>
                  </a:cubicBezTo>
                  <a:lnTo>
                    <a:pt x="26209" y="964199"/>
                  </a:lnTo>
                  <a:cubicBezTo>
                    <a:pt x="11734" y="964199"/>
                    <a:pt x="0" y="952465"/>
                    <a:pt x="0" y="937990"/>
                  </a:cubicBezTo>
                  <a:lnTo>
                    <a:pt x="0" y="26209"/>
                  </a:lnTo>
                  <a:cubicBezTo>
                    <a:pt x="0" y="19258"/>
                    <a:pt x="2761" y="12591"/>
                    <a:pt x="7676" y="7676"/>
                  </a:cubicBezTo>
                  <a:cubicBezTo>
                    <a:pt x="12591" y="2761"/>
                    <a:pt x="19258" y="0"/>
                    <a:pt x="26209" y="0"/>
                  </a:cubicBezTo>
                  <a:close/>
                </a:path>
              </a:pathLst>
            </a:custGeom>
            <a:solidFill>
              <a:srgbClr val="000000"/>
            </a:solidFill>
            <a:ln w="47625" cap="rnd">
              <a:solidFill>
                <a:srgbClr val="21EF80"/>
              </a:solidFill>
              <a:prstDash val="solid"/>
              <a:round/>
            </a:ln>
          </p:spPr>
        </p:sp>
        <p:sp>
          <p:nvSpPr>
            <p:cNvPr name="TextBox 5" id="5"/>
            <p:cNvSpPr txBox="true"/>
            <p:nvPr/>
          </p:nvSpPr>
          <p:spPr>
            <a:xfrm>
              <a:off x="0" y="-57150"/>
              <a:ext cx="812800" cy="869950"/>
            </a:xfrm>
            <a:prstGeom prst="rect">
              <a:avLst/>
            </a:prstGeom>
          </p:spPr>
          <p:txBody>
            <a:bodyPr anchor="t" rtlCol="false" tIns="254000" lIns="254000" bIns="254000" rIns="254000"/>
            <a:lstStyle/>
            <a:p>
              <a:pPr>
                <a:lnSpc>
                  <a:spcPts val="3359"/>
                </a:lnSpc>
              </a:pPr>
            </a:p>
            <a:p>
              <a:pPr>
                <a:lnSpc>
                  <a:spcPts val="3359"/>
                </a:lnSpc>
              </a:pPr>
              <a:r>
                <a:rPr lang="en-US" sz="2400">
                  <a:solidFill>
                    <a:srgbClr val="FFFFFF"/>
                  </a:solidFill>
                  <a:latin typeface="Disket Mono"/>
                </a:rPr>
                <a:t>  </a:t>
              </a:r>
            </a:p>
          </p:txBody>
        </p:sp>
      </p:grpSp>
      <p:grpSp>
        <p:nvGrpSpPr>
          <p:cNvPr name="Group 6" id="6"/>
          <p:cNvGrpSpPr/>
          <p:nvPr/>
        </p:nvGrpSpPr>
        <p:grpSpPr>
          <a:xfrm rot="0">
            <a:off x="9855649" y="2752288"/>
            <a:ext cx="6360832" cy="3800271"/>
            <a:chOff x="0" y="0"/>
            <a:chExt cx="1675281" cy="1000894"/>
          </a:xfrm>
        </p:grpSpPr>
        <p:sp>
          <p:nvSpPr>
            <p:cNvPr name="Freeform 7" id="7"/>
            <p:cNvSpPr/>
            <p:nvPr/>
          </p:nvSpPr>
          <p:spPr>
            <a:xfrm flipH="false" flipV="false" rot="0">
              <a:off x="0" y="0"/>
              <a:ext cx="1675281" cy="1000894"/>
            </a:xfrm>
            <a:custGeom>
              <a:avLst/>
              <a:gdLst/>
              <a:ahLst/>
              <a:cxnLst/>
              <a:rect r="r" b="b" t="t" l="l"/>
              <a:pathLst>
                <a:path h="1000894" w="1675281">
                  <a:moveTo>
                    <a:pt x="25560" y="0"/>
                  </a:moveTo>
                  <a:lnTo>
                    <a:pt x="1649721" y="0"/>
                  </a:lnTo>
                  <a:cubicBezTo>
                    <a:pt x="1663837" y="0"/>
                    <a:pt x="1675281" y="11443"/>
                    <a:pt x="1675281" y="25560"/>
                  </a:cubicBezTo>
                  <a:lnTo>
                    <a:pt x="1675281" y="975335"/>
                  </a:lnTo>
                  <a:cubicBezTo>
                    <a:pt x="1675281" y="982114"/>
                    <a:pt x="1672588" y="988615"/>
                    <a:pt x="1667795" y="993408"/>
                  </a:cubicBezTo>
                  <a:cubicBezTo>
                    <a:pt x="1663001" y="998201"/>
                    <a:pt x="1656500" y="1000894"/>
                    <a:pt x="1649721" y="1000894"/>
                  </a:cubicBezTo>
                  <a:lnTo>
                    <a:pt x="25560" y="1000894"/>
                  </a:lnTo>
                  <a:cubicBezTo>
                    <a:pt x="18781" y="1000894"/>
                    <a:pt x="12280" y="998201"/>
                    <a:pt x="7486" y="993408"/>
                  </a:cubicBezTo>
                  <a:cubicBezTo>
                    <a:pt x="2693" y="988615"/>
                    <a:pt x="0" y="982114"/>
                    <a:pt x="0" y="975335"/>
                  </a:cubicBezTo>
                  <a:lnTo>
                    <a:pt x="0" y="25560"/>
                  </a:lnTo>
                  <a:cubicBezTo>
                    <a:pt x="0" y="18781"/>
                    <a:pt x="2693" y="12280"/>
                    <a:pt x="7486" y="7486"/>
                  </a:cubicBezTo>
                  <a:cubicBezTo>
                    <a:pt x="12280" y="2693"/>
                    <a:pt x="18781" y="0"/>
                    <a:pt x="25560" y="0"/>
                  </a:cubicBezTo>
                  <a:close/>
                </a:path>
              </a:pathLst>
            </a:custGeom>
            <a:solidFill>
              <a:srgbClr val="000000"/>
            </a:solidFill>
            <a:ln w="47625" cap="rnd">
              <a:solidFill>
                <a:srgbClr val="21EF80"/>
              </a:solidFill>
              <a:prstDash val="solid"/>
              <a:round/>
            </a:ln>
          </p:spPr>
        </p:sp>
        <p:sp>
          <p:nvSpPr>
            <p:cNvPr name="TextBox 8" id="8"/>
            <p:cNvSpPr txBox="true"/>
            <p:nvPr/>
          </p:nvSpPr>
          <p:spPr>
            <a:xfrm>
              <a:off x="0" y="-57150"/>
              <a:ext cx="812800" cy="869950"/>
            </a:xfrm>
            <a:prstGeom prst="rect">
              <a:avLst/>
            </a:prstGeom>
          </p:spPr>
          <p:txBody>
            <a:bodyPr anchor="t" rtlCol="false" tIns="254000" lIns="254000" bIns="254000" rIns="254000"/>
            <a:lstStyle/>
            <a:p>
              <a:pPr>
                <a:lnSpc>
                  <a:spcPts val="3359"/>
                </a:lnSpc>
              </a:pPr>
            </a:p>
            <a:p>
              <a:pPr>
                <a:lnSpc>
                  <a:spcPts val="3359"/>
                </a:lnSpc>
              </a:pPr>
              <a:r>
                <a:rPr lang="en-US" sz="2400">
                  <a:solidFill>
                    <a:srgbClr val="FFFFFF"/>
                  </a:solidFill>
                  <a:latin typeface="Disket Mono"/>
                </a:rPr>
                <a:t>  </a:t>
              </a:r>
            </a:p>
          </p:txBody>
        </p:sp>
      </p:grpSp>
      <p:grpSp>
        <p:nvGrpSpPr>
          <p:cNvPr name="Group 9" id="9"/>
          <p:cNvGrpSpPr/>
          <p:nvPr/>
        </p:nvGrpSpPr>
        <p:grpSpPr>
          <a:xfrm rot="0">
            <a:off x="5861287" y="6885581"/>
            <a:ext cx="6203304" cy="2592482"/>
            <a:chOff x="0" y="0"/>
            <a:chExt cx="1633792" cy="682794"/>
          </a:xfrm>
        </p:grpSpPr>
        <p:sp>
          <p:nvSpPr>
            <p:cNvPr name="Freeform 10" id="10"/>
            <p:cNvSpPr/>
            <p:nvPr/>
          </p:nvSpPr>
          <p:spPr>
            <a:xfrm flipH="false" flipV="false" rot="0">
              <a:off x="0" y="0"/>
              <a:ext cx="1633792" cy="682793"/>
            </a:xfrm>
            <a:custGeom>
              <a:avLst/>
              <a:gdLst/>
              <a:ahLst/>
              <a:cxnLst/>
              <a:rect r="r" b="b" t="t" l="l"/>
              <a:pathLst>
                <a:path h="682793" w="1633792">
                  <a:moveTo>
                    <a:pt x="26209" y="0"/>
                  </a:moveTo>
                  <a:lnTo>
                    <a:pt x="1607583" y="0"/>
                  </a:lnTo>
                  <a:cubicBezTo>
                    <a:pt x="1614534" y="0"/>
                    <a:pt x="1621201" y="2761"/>
                    <a:pt x="1626116" y="7676"/>
                  </a:cubicBezTo>
                  <a:cubicBezTo>
                    <a:pt x="1631031" y="12591"/>
                    <a:pt x="1633792" y="19258"/>
                    <a:pt x="1633792" y="26209"/>
                  </a:cubicBezTo>
                  <a:lnTo>
                    <a:pt x="1633792" y="656585"/>
                  </a:lnTo>
                  <a:cubicBezTo>
                    <a:pt x="1633792" y="663536"/>
                    <a:pt x="1631031" y="670202"/>
                    <a:pt x="1626116" y="675117"/>
                  </a:cubicBezTo>
                  <a:cubicBezTo>
                    <a:pt x="1621201" y="680032"/>
                    <a:pt x="1614534" y="682793"/>
                    <a:pt x="1607583" y="682793"/>
                  </a:cubicBezTo>
                  <a:lnTo>
                    <a:pt x="26209" y="682793"/>
                  </a:lnTo>
                  <a:cubicBezTo>
                    <a:pt x="11734" y="682793"/>
                    <a:pt x="0" y="671059"/>
                    <a:pt x="0" y="656585"/>
                  </a:cubicBezTo>
                  <a:lnTo>
                    <a:pt x="0" y="26209"/>
                  </a:lnTo>
                  <a:cubicBezTo>
                    <a:pt x="0" y="19258"/>
                    <a:pt x="2761" y="12591"/>
                    <a:pt x="7676" y="7676"/>
                  </a:cubicBezTo>
                  <a:cubicBezTo>
                    <a:pt x="12591" y="2761"/>
                    <a:pt x="19258" y="0"/>
                    <a:pt x="26209" y="0"/>
                  </a:cubicBezTo>
                  <a:close/>
                </a:path>
              </a:pathLst>
            </a:custGeom>
            <a:solidFill>
              <a:srgbClr val="000000"/>
            </a:solidFill>
            <a:ln w="47625" cap="rnd">
              <a:solidFill>
                <a:srgbClr val="21EF80"/>
              </a:solidFill>
              <a:prstDash val="solid"/>
              <a:round/>
            </a:ln>
          </p:spPr>
        </p:sp>
        <p:sp>
          <p:nvSpPr>
            <p:cNvPr name="TextBox 11" id="11"/>
            <p:cNvSpPr txBox="true"/>
            <p:nvPr/>
          </p:nvSpPr>
          <p:spPr>
            <a:xfrm>
              <a:off x="0" y="-57150"/>
              <a:ext cx="812800" cy="869950"/>
            </a:xfrm>
            <a:prstGeom prst="rect">
              <a:avLst/>
            </a:prstGeom>
          </p:spPr>
          <p:txBody>
            <a:bodyPr anchor="t" rtlCol="false" tIns="254000" lIns="254000" bIns="254000" rIns="254000"/>
            <a:lstStyle/>
            <a:p>
              <a:pPr>
                <a:lnSpc>
                  <a:spcPts val="3359"/>
                </a:lnSpc>
              </a:pPr>
            </a:p>
            <a:p>
              <a:pPr>
                <a:lnSpc>
                  <a:spcPts val="3359"/>
                </a:lnSpc>
              </a:pPr>
              <a:r>
                <a:rPr lang="en-US" sz="2400">
                  <a:solidFill>
                    <a:srgbClr val="FFFFFF"/>
                  </a:solidFill>
                  <a:latin typeface="Disket Mono"/>
                </a:rPr>
                <a:t>  </a:t>
              </a:r>
            </a:p>
          </p:txBody>
        </p:sp>
      </p:grpSp>
      <p:sp>
        <p:nvSpPr>
          <p:cNvPr name="Freeform 12" id="12"/>
          <p:cNvSpPr/>
          <p:nvPr/>
        </p:nvSpPr>
        <p:spPr>
          <a:xfrm flipH="false" flipV="false" rot="0">
            <a:off x="463901" y="9442297"/>
            <a:ext cx="1082363" cy="464432"/>
          </a:xfrm>
          <a:custGeom>
            <a:avLst/>
            <a:gdLst/>
            <a:ahLst/>
            <a:cxnLst/>
            <a:rect r="r" b="b" t="t" l="l"/>
            <a:pathLst>
              <a:path h="464432" w="1082363">
                <a:moveTo>
                  <a:pt x="0" y="0"/>
                </a:moveTo>
                <a:lnTo>
                  <a:pt x="1082363" y="0"/>
                </a:lnTo>
                <a:lnTo>
                  <a:pt x="1082363" y="464432"/>
                </a:lnTo>
                <a:lnTo>
                  <a:pt x="0" y="4644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780863" y="9493021"/>
            <a:ext cx="2193866" cy="362985"/>
          </a:xfrm>
          <a:custGeom>
            <a:avLst/>
            <a:gdLst/>
            <a:ahLst/>
            <a:cxnLst/>
            <a:rect r="r" b="b" t="t" l="l"/>
            <a:pathLst>
              <a:path h="362985" w="2193866">
                <a:moveTo>
                  <a:pt x="0" y="0"/>
                </a:moveTo>
                <a:lnTo>
                  <a:pt x="2193866" y="0"/>
                </a:lnTo>
                <a:lnTo>
                  <a:pt x="2193866" y="362985"/>
                </a:lnTo>
                <a:lnTo>
                  <a:pt x="0" y="3629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3877215" y="440784"/>
            <a:ext cx="10171449" cy="2071370"/>
          </a:xfrm>
          <a:prstGeom prst="rect">
            <a:avLst/>
          </a:prstGeom>
        </p:spPr>
        <p:txBody>
          <a:bodyPr anchor="t" rtlCol="false" tIns="0" lIns="0" bIns="0" rIns="0">
            <a:spAutoFit/>
          </a:bodyPr>
          <a:lstStyle/>
          <a:p>
            <a:pPr>
              <a:lnSpc>
                <a:spcPts val="7839"/>
              </a:lnSpc>
            </a:pPr>
            <a:r>
              <a:rPr lang="en-US" sz="6999">
                <a:solidFill>
                  <a:srgbClr val="FF63D8"/>
                </a:solidFill>
                <a:latin typeface="Arcade Gamer"/>
              </a:rPr>
              <a:t>IDENTIFICATION AND PLANNING</a:t>
            </a:r>
          </a:p>
        </p:txBody>
      </p:sp>
      <p:grpSp>
        <p:nvGrpSpPr>
          <p:cNvPr name="Group 15" id="15"/>
          <p:cNvGrpSpPr/>
          <p:nvPr/>
        </p:nvGrpSpPr>
        <p:grpSpPr>
          <a:xfrm rot="0">
            <a:off x="2219315" y="2921854"/>
            <a:ext cx="5042502" cy="3223174"/>
            <a:chOff x="0" y="0"/>
            <a:chExt cx="6723336" cy="4297566"/>
          </a:xfrm>
        </p:grpSpPr>
        <p:sp>
          <p:nvSpPr>
            <p:cNvPr name="TextBox 16" id="16"/>
            <p:cNvSpPr txBox="true"/>
            <p:nvPr/>
          </p:nvSpPr>
          <p:spPr>
            <a:xfrm rot="0">
              <a:off x="0" y="-57150"/>
              <a:ext cx="6723336" cy="1093469"/>
            </a:xfrm>
            <a:prstGeom prst="rect">
              <a:avLst/>
            </a:prstGeom>
          </p:spPr>
          <p:txBody>
            <a:bodyPr anchor="t" rtlCol="false" tIns="0" lIns="0" bIns="0" rIns="0">
              <a:spAutoFit/>
            </a:bodyPr>
            <a:lstStyle/>
            <a:p>
              <a:pPr>
                <a:lnSpc>
                  <a:spcPts val="3360"/>
                </a:lnSpc>
              </a:pPr>
              <a:r>
                <a:rPr lang="en-US" sz="2400">
                  <a:solidFill>
                    <a:srgbClr val="FFFFFF"/>
                  </a:solidFill>
                  <a:latin typeface="Disket Mono Bold"/>
                </a:rPr>
                <a:t>Our planned course of action falls through</a:t>
              </a:r>
            </a:p>
          </p:txBody>
        </p:sp>
        <p:sp>
          <p:nvSpPr>
            <p:cNvPr name="TextBox 17" id="17"/>
            <p:cNvSpPr txBox="true"/>
            <p:nvPr/>
          </p:nvSpPr>
          <p:spPr>
            <a:xfrm rot="0">
              <a:off x="0" y="1202788"/>
              <a:ext cx="6723336" cy="3094778"/>
            </a:xfrm>
            <a:prstGeom prst="rect">
              <a:avLst/>
            </a:prstGeom>
          </p:spPr>
          <p:txBody>
            <a:bodyPr anchor="t" rtlCol="false" tIns="0" lIns="0" bIns="0" rIns="0">
              <a:spAutoFit/>
            </a:bodyPr>
            <a:lstStyle/>
            <a:p>
              <a:pPr>
                <a:lnSpc>
                  <a:spcPts val="2660"/>
                </a:lnSpc>
              </a:pPr>
              <a:r>
                <a:rPr lang="en-US" sz="1900">
                  <a:solidFill>
                    <a:srgbClr val="FFFFFF"/>
                  </a:solidFill>
                  <a:latin typeface="Disket Mono"/>
                </a:rPr>
                <a:t>there is a possibility that our plan outlined in our documentation does not work, wee need to change things, or we might even realize we set something up wrong. be prepared to swerve.</a:t>
              </a:r>
            </a:p>
          </p:txBody>
        </p:sp>
      </p:grpSp>
      <p:grpSp>
        <p:nvGrpSpPr>
          <p:cNvPr name="Group 18" id="18"/>
          <p:cNvGrpSpPr/>
          <p:nvPr/>
        </p:nvGrpSpPr>
        <p:grpSpPr>
          <a:xfrm rot="0">
            <a:off x="10626564" y="2874149"/>
            <a:ext cx="5319506" cy="3556549"/>
            <a:chOff x="0" y="0"/>
            <a:chExt cx="7092675" cy="4742066"/>
          </a:xfrm>
        </p:grpSpPr>
        <p:sp>
          <p:nvSpPr>
            <p:cNvPr name="TextBox 19" id="19"/>
            <p:cNvSpPr txBox="true"/>
            <p:nvPr/>
          </p:nvSpPr>
          <p:spPr>
            <a:xfrm rot="0">
              <a:off x="0" y="-57150"/>
              <a:ext cx="7092675" cy="1093469"/>
            </a:xfrm>
            <a:prstGeom prst="rect">
              <a:avLst/>
            </a:prstGeom>
          </p:spPr>
          <p:txBody>
            <a:bodyPr anchor="t" rtlCol="false" tIns="0" lIns="0" bIns="0" rIns="0">
              <a:spAutoFit/>
            </a:bodyPr>
            <a:lstStyle/>
            <a:p>
              <a:pPr>
                <a:lnSpc>
                  <a:spcPts val="3360"/>
                </a:lnSpc>
              </a:pPr>
              <a:r>
                <a:rPr lang="en-US" sz="2400">
                  <a:solidFill>
                    <a:srgbClr val="FFFFFF"/>
                  </a:solidFill>
                  <a:latin typeface="Disket Mono Bold"/>
                </a:rPr>
                <a:t>project share does not work</a:t>
              </a:r>
            </a:p>
          </p:txBody>
        </p:sp>
        <p:sp>
          <p:nvSpPr>
            <p:cNvPr name="TextBox 20" id="20"/>
            <p:cNvSpPr txBox="true"/>
            <p:nvPr/>
          </p:nvSpPr>
          <p:spPr>
            <a:xfrm rot="0">
              <a:off x="0" y="1202788"/>
              <a:ext cx="7092675" cy="3539278"/>
            </a:xfrm>
            <a:prstGeom prst="rect">
              <a:avLst/>
            </a:prstGeom>
          </p:spPr>
          <p:txBody>
            <a:bodyPr anchor="t" rtlCol="false" tIns="0" lIns="0" bIns="0" rIns="0">
              <a:spAutoFit/>
            </a:bodyPr>
            <a:lstStyle/>
            <a:p>
              <a:pPr>
                <a:lnSpc>
                  <a:spcPts val="2660"/>
                </a:lnSpc>
              </a:pPr>
              <a:r>
                <a:rPr lang="en-US" sz="1900">
                  <a:solidFill>
                    <a:srgbClr val="FFFFFF"/>
                  </a:solidFill>
                  <a:latin typeface="Disket Mono"/>
                </a:rPr>
                <a:t>Sharing the method via a drive has a lot of potential problems (files do not upload, cannot work at same time, etc.) Sharing via github also has potential bugs. Be prepared to send code to one computer to compile if need be.</a:t>
              </a:r>
            </a:p>
          </p:txBody>
        </p:sp>
      </p:grpSp>
      <p:grpSp>
        <p:nvGrpSpPr>
          <p:cNvPr name="Group 21" id="21"/>
          <p:cNvGrpSpPr/>
          <p:nvPr/>
        </p:nvGrpSpPr>
        <p:grpSpPr>
          <a:xfrm rot="0">
            <a:off x="6622749" y="7120976"/>
            <a:ext cx="5042502" cy="2137324"/>
            <a:chOff x="0" y="0"/>
            <a:chExt cx="6723336" cy="2849766"/>
          </a:xfrm>
        </p:grpSpPr>
        <p:sp>
          <p:nvSpPr>
            <p:cNvPr name="TextBox 22" id="22"/>
            <p:cNvSpPr txBox="true"/>
            <p:nvPr/>
          </p:nvSpPr>
          <p:spPr>
            <a:xfrm rot="0">
              <a:off x="0" y="-57150"/>
              <a:ext cx="6723336" cy="534669"/>
            </a:xfrm>
            <a:prstGeom prst="rect">
              <a:avLst/>
            </a:prstGeom>
          </p:spPr>
          <p:txBody>
            <a:bodyPr anchor="t" rtlCol="false" tIns="0" lIns="0" bIns="0" rIns="0">
              <a:spAutoFit/>
            </a:bodyPr>
            <a:lstStyle/>
            <a:p>
              <a:pPr>
                <a:lnSpc>
                  <a:spcPts val="3360"/>
                </a:lnSpc>
              </a:pPr>
              <a:r>
                <a:rPr lang="en-US" sz="2400">
                  <a:solidFill>
                    <a:srgbClr val="FFFFFF"/>
                  </a:solidFill>
                  <a:latin typeface="Disket Mono Bold"/>
                </a:rPr>
                <a:t>code doesn’t mesh</a:t>
              </a:r>
            </a:p>
          </p:txBody>
        </p:sp>
        <p:sp>
          <p:nvSpPr>
            <p:cNvPr name="TextBox 23" id="23"/>
            <p:cNvSpPr txBox="true"/>
            <p:nvPr/>
          </p:nvSpPr>
          <p:spPr>
            <a:xfrm rot="0">
              <a:off x="0" y="643988"/>
              <a:ext cx="6723336" cy="2205778"/>
            </a:xfrm>
            <a:prstGeom prst="rect">
              <a:avLst/>
            </a:prstGeom>
          </p:spPr>
          <p:txBody>
            <a:bodyPr anchor="t" rtlCol="false" tIns="0" lIns="0" bIns="0" rIns="0">
              <a:spAutoFit/>
            </a:bodyPr>
            <a:lstStyle/>
            <a:p>
              <a:pPr>
                <a:lnSpc>
                  <a:spcPts val="2660"/>
                </a:lnSpc>
              </a:pPr>
              <a:r>
                <a:rPr lang="en-US" sz="1900">
                  <a:solidFill>
                    <a:srgbClr val="FFFFFF"/>
                  </a:solidFill>
                  <a:latin typeface="Disket Mono"/>
                </a:rPr>
                <a:t>Hold extra/emergency team meetings to re-evaluate the code as a whole, locate issues, and fix them as a team.</a:t>
              </a:r>
            </a:p>
          </p:txBody>
        </p:sp>
      </p:grpSp>
      <p:grpSp>
        <p:nvGrpSpPr>
          <p:cNvPr name="Group 24" id="24"/>
          <p:cNvGrpSpPr/>
          <p:nvPr/>
        </p:nvGrpSpPr>
        <p:grpSpPr>
          <a:xfrm rot="0">
            <a:off x="14381519" y="8584964"/>
            <a:ext cx="3669923" cy="1321765"/>
            <a:chOff x="0" y="0"/>
            <a:chExt cx="966564" cy="348119"/>
          </a:xfrm>
        </p:grpSpPr>
        <p:sp>
          <p:nvSpPr>
            <p:cNvPr name="Freeform 25" id="25"/>
            <p:cNvSpPr/>
            <p:nvPr/>
          </p:nvSpPr>
          <p:spPr>
            <a:xfrm flipH="false" flipV="false" rot="0">
              <a:off x="0" y="0"/>
              <a:ext cx="966564" cy="348119"/>
            </a:xfrm>
            <a:custGeom>
              <a:avLst/>
              <a:gdLst/>
              <a:ahLst/>
              <a:cxnLst/>
              <a:rect r="r" b="b" t="t" l="l"/>
              <a:pathLst>
                <a:path h="348119" w="966564">
                  <a:moveTo>
                    <a:pt x="44301" y="0"/>
                  </a:moveTo>
                  <a:lnTo>
                    <a:pt x="922263" y="0"/>
                  </a:lnTo>
                  <a:cubicBezTo>
                    <a:pt x="934013" y="0"/>
                    <a:pt x="945281" y="4667"/>
                    <a:pt x="953589" y="12975"/>
                  </a:cubicBezTo>
                  <a:cubicBezTo>
                    <a:pt x="961897" y="21283"/>
                    <a:pt x="966564" y="32551"/>
                    <a:pt x="966564" y="44301"/>
                  </a:cubicBezTo>
                  <a:lnTo>
                    <a:pt x="966564" y="303818"/>
                  </a:lnTo>
                  <a:cubicBezTo>
                    <a:pt x="966564" y="328285"/>
                    <a:pt x="946730" y="348119"/>
                    <a:pt x="922263" y="348119"/>
                  </a:cubicBezTo>
                  <a:lnTo>
                    <a:pt x="44301" y="348119"/>
                  </a:lnTo>
                  <a:cubicBezTo>
                    <a:pt x="19834" y="348119"/>
                    <a:pt x="0" y="328285"/>
                    <a:pt x="0" y="303818"/>
                  </a:cubicBezTo>
                  <a:lnTo>
                    <a:pt x="0" y="44301"/>
                  </a:lnTo>
                  <a:cubicBezTo>
                    <a:pt x="0" y="19834"/>
                    <a:pt x="19834" y="0"/>
                    <a:pt x="44301" y="0"/>
                  </a:cubicBezTo>
                  <a:close/>
                </a:path>
              </a:pathLst>
            </a:custGeom>
            <a:solidFill>
              <a:srgbClr val="000000"/>
            </a:solidFill>
            <a:ln w="47625" cap="rnd">
              <a:solidFill>
                <a:srgbClr val="21EF80"/>
              </a:solidFill>
              <a:prstDash val="solid"/>
              <a:round/>
            </a:ln>
          </p:spPr>
        </p:sp>
        <p:sp>
          <p:nvSpPr>
            <p:cNvPr name="TextBox 26" id="26"/>
            <p:cNvSpPr txBox="true"/>
            <p:nvPr/>
          </p:nvSpPr>
          <p:spPr>
            <a:xfrm>
              <a:off x="0" y="-57150"/>
              <a:ext cx="812800" cy="869950"/>
            </a:xfrm>
            <a:prstGeom prst="rect">
              <a:avLst/>
            </a:prstGeom>
          </p:spPr>
          <p:txBody>
            <a:bodyPr anchor="t" rtlCol="false" tIns="254000" lIns="254000" bIns="254000" rIns="254000"/>
            <a:lstStyle/>
            <a:p>
              <a:pPr>
                <a:lnSpc>
                  <a:spcPts val="3359"/>
                </a:lnSpc>
              </a:pPr>
            </a:p>
            <a:p>
              <a:pPr>
                <a:lnSpc>
                  <a:spcPts val="3359"/>
                </a:lnSpc>
              </a:pPr>
              <a:r>
                <a:rPr lang="en-US" sz="2400">
                  <a:solidFill>
                    <a:srgbClr val="FFFFFF"/>
                  </a:solidFill>
                  <a:latin typeface="Disket Mono"/>
                </a:rPr>
                <a:t>  </a:t>
              </a:r>
            </a:p>
          </p:txBody>
        </p:sp>
      </p:grpSp>
      <p:sp>
        <p:nvSpPr>
          <p:cNvPr name="TextBox 27" id="27"/>
          <p:cNvSpPr txBox="true"/>
          <p:nvPr/>
        </p:nvSpPr>
        <p:spPr>
          <a:xfrm rot="0">
            <a:off x="14556586" y="8883703"/>
            <a:ext cx="4081007" cy="684088"/>
          </a:xfrm>
          <a:prstGeom prst="rect">
            <a:avLst/>
          </a:prstGeom>
        </p:spPr>
        <p:txBody>
          <a:bodyPr anchor="t" rtlCol="false" tIns="0" lIns="0" bIns="0" rIns="0">
            <a:spAutoFit/>
          </a:bodyPr>
          <a:lstStyle/>
          <a:p>
            <a:pPr>
              <a:lnSpc>
                <a:spcPts val="2719"/>
              </a:lnSpc>
            </a:pPr>
            <a:r>
              <a:rPr lang="en-US" sz="1942">
                <a:solidFill>
                  <a:srgbClr val="FFFFFF"/>
                </a:solidFill>
                <a:latin typeface="Disket Mono Bold"/>
              </a:rPr>
              <a:t>evaluate risks at </a:t>
            </a:r>
          </a:p>
          <a:p>
            <a:pPr>
              <a:lnSpc>
                <a:spcPts val="2719"/>
              </a:lnSpc>
            </a:pPr>
            <a:r>
              <a:rPr lang="en-US" sz="1942">
                <a:solidFill>
                  <a:srgbClr val="FFFFFF"/>
                </a:solidFill>
                <a:latin typeface="Disket Mono Bold"/>
              </a:rPr>
              <a:t>least once per week.</a:t>
            </a:r>
          </a:p>
        </p:txBody>
      </p:sp>
      <p:sp>
        <p:nvSpPr>
          <p:cNvPr name="Freeform 28" id="28"/>
          <p:cNvSpPr/>
          <p:nvPr/>
        </p:nvSpPr>
        <p:spPr>
          <a:xfrm flipH="true" flipV="false" rot="0">
            <a:off x="1750037" y="2948419"/>
            <a:ext cx="335928" cy="313329"/>
          </a:xfrm>
          <a:custGeom>
            <a:avLst/>
            <a:gdLst/>
            <a:ahLst/>
            <a:cxnLst/>
            <a:rect r="r" b="b" t="t" l="l"/>
            <a:pathLst>
              <a:path h="313329" w="335928">
                <a:moveTo>
                  <a:pt x="335928" y="0"/>
                </a:moveTo>
                <a:lnTo>
                  <a:pt x="0" y="0"/>
                </a:lnTo>
                <a:lnTo>
                  <a:pt x="0" y="313329"/>
                </a:lnTo>
                <a:lnTo>
                  <a:pt x="335928" y="313329"/>
                </a:lnTo>
                <a:lnTo>
                  <a:pt x="335928"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9" id="29"/>
          <p:cNvSpPr/>
          <p:nvPr/>
        </p:nvSpPr>
        <p:spPr>
          <a:xfrm flipH="true" flipV="false" rot="0">
            <a:off x="10110844" y="2948419"/>
            <a:ext cx="335928" cy="313329"/>
          </a:xfrm>
          <a:custGeom>
            <a:avLst/>
            <a:gdLst/>
            <a:ahLst/>
            <a:cxnLst/>
            <a:rect r="r" b="b" t="t" l="l"/>
            <a:pathLst>
              <a:path h="313329" w="335928">
                <a:moveTo>
                  <a:pt x="335927" y="0"/>
                </a:moveTo>
                <a:lnTo>
                  <a:pt x="0" y="0"/>
                </a:lnTo>
                <a:lnTo>
                  <a:pt x="0" y="313329"/>
                </a:lnTo>
                <a:lnTo>
                  <a:pt x="335927" y="313329"/>
                </a:lnTo>
                <a:lnTo>
                  <a:pt x="335927"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0" id="30"/>
          <p:cNvSpPr/>
          <p:nvPr/>
        </p:nvSpPr>
        <p:spPr>
          <a:xfrm flipH="true" flipV="false" rot="0">
            <a:off x="6116291" y="7120976"/>
            <a:ext cx="335928" cy="313329"/>
          </a:xfrm>
          <a:custGeom>
            <a:avLst/>
            <a:gdLst/>
            <a:ahLst/>
            <a:cxnLst/>
            <a:rect r="r" b="b" t="t" l="l"/>
            <a:pathLst>
              <a:path h="313329" w="335928">
                <a:moveTo>
                  <a:pt x="335927" y="0"/>
                </a:moveTo>
                <a:lnTo>
                  <a:pt x="0" y="0"/>
                </a:lnTo>
                <a:lnTo>
                  <a:pt x="0" y="313329"/>
                </a:lnTo>
                <a:lnTo>
                  <a:pt x="335927" y="313329"/>
                </a:lnTo>
                <a:lnTo>
                  <a:pt x="335927"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92985" y="-104608"/>
            <a:ext cx="18473970" cy="10391608"/>
          </a:xfrm>
          <a:custGeom>
            <a:avLst/>
            <a:gdLst/>
            <a:ahLst/>
            <a:cxnLst/>
            <a:rect r="r" b="b" t="t" l="l"/>
            <a:pathLst>
              <a:path h="10391608" w="18473970">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9705109"/>
            <a:ext cx="18288000" cy="1163782"/>
            <a:chOff x="0" y="0"/>
            <a:chExt cx="24384000" cy="1551709"/>
          </a:xfrm>
        </p:grpSpPr>
        <p:sp>
          <p:nvSpPr>
            <p:cNvPr name="Freeform 4" id="4"/>
            <p:cNvSpPr/>
            <p:nvPr/>
          </p:nvSpPr>
          <p:spPr>
            <a:xfrm flipH="false" flipV="false" rot="0">
              <a:off x="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128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256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7" id="7"/>
          <p:cNvGrpSpPr/>
          <p:nvPr/>
        </p:nvGrpSpPr>
        <p:grpSpPr>
          <a:xfrm rot="0">
            <a:off x="8880757" y="5778207"/>
            <a:ext cx="9073136" cy="1472865"/>
            <a:chOff x="0" y="0"/>
            <a:chExt cx="2389632" cy="387915"/>
          </a:xfrm>
        </p:grpSpPr>
        <p:sp>
          <p:nvSpPr>
            <p:cNvPr name="Freeform 8" id="8"/>
            <p:cNvSpPr/>
            <p:nvPr/>
          </p:nvSpPr>
          <p:spPr>
            <a:xfrm flipH="false" flipV="false" rot="0">
              <a:off x="0" y="0"/>
              <a:ext cx="2389632" cy="387915"/>
            </a:xfrm>
            <a:custGeom>
              <a:avLst/>
              <a:gdLst/>
              <a:ahLst/>
              <a:cxnLst/>
              <a:rect r="r" b="b" t="t" l="l"/>
              <a:pathLst>
                <a:path h="387915" w="2389632">
                  <a:moveTo>
                    <a:pt x="41811" y="0"/>
                  </a:moveTo>
                  <a:lnTo>
                    <a:pt x="2347822" y="0"/>
                  </a:lnTo>
                  <a:cubicBezTo>
                    <a:pt x="2370913" y="0"/>
                    <a:pt x="2389632" y="18719"/>
                    <a:pt x="2389632" y="41811"/>
                  </a:cubicBezTo>
                  <a:lnTo>
                    <a:pt x="2389632" y="346104"/>
                  </a:lnTo>
                  <a:cubicBezTo>
                    <a:pt x="2389632" y="369196"/>
                    <a:pt x="2370913" y="387915"/>
                    <a:pt x="2347822" y="387915"/>
                  </a:cubicBezTo>
                  <a:lnTo>
                    <a:pt x="41811" y="387915"/>
                  </a:lnTo>
                  <a:cubicBezTo>
                    <a:pt x="18719" y="387915"/>
                    <a:pt x="0" y="369196"/>
                    <a:pt x="0" y="346104"/>
                  </a:cubicBezTo>
                  <a:lnTo>
                    <a:pt x="0" y="41811"/>
                  </a:lnTo>
                  <a:cubicBezTo>
                    <a:pt x="0" y="18719"/>
                    <a:pt x="18719" y="0"/>
                    <a:pt x="41811" y="0"/>
                  </a:cubicBezTo>
                  <a:close/>
                </a:path>
              </a:pathLst>
            </a:custGeom>
            <a:solidFill>
              <a:srgbClr val="000000"/>
            </a:solidFill>
            <a:ln w="47625" cap="rnd">
              <a:solidFill>
                <a:srgbClr val="21EF80"/>
              </a:solidFill>
              <a:prstDash val="solid"/>
              <a:round/>
            </a:ln>
          </p:spPr>
        </p:sp>
        <p:sp>
          <p:nvSpPr>
            <p:cNvPr name="TextBox 9" id="9"/>
            <p:cNvSpPr txBox="true"/>
            <p:nvPr/>
          </p:nvSpPr>
          <p:spPr>
            <a:xfrm>
              <a:off x="0" y="-57150"/>
              <a:ext cx="812800" cy="869950"/>
            </a:xfrm>
            <a:prstGeom prst="rect">
              <a:avLst/>
            </a:prstGeom>
          </p:spPr>
          <p:txBody>
            <a:bodyPr anchor="ctr" rtlCol="false" tIns="254000" lIns="254000" bIns="254000" rIns="254000"/>
            <a:lstStyle/>
            <a:p>
              <a:pPr>
                <a:lnSpc>
                  <a:spcPts val="3359"/>
                </a:lnSpc>
              </a:pPr>
              <a:r>
                <a:rPr lang="en-US" sz="2399">
                  <a:solidFill>
                    <a:srgbClr val="FFFFFF"/>
                  </a:solidFill>
                  <a:latin typeface="Disket Mono"/>
                </a:rPr>
                <a:t>Discord server communication.</a:t>
              </a:r>
            </a:p>
          </p:txBody>
        </p:sp>
      </p:grpSp>
      <p:grpSp>
        <p:nvGrpSpPr>
          <p:cNvPr name="Group 10" id="10"/>
          <p:cNvGrpSpPr/>
          <p:nvPr/>
        </p:nvGrpSpPr>
        <p:grpSpPr>
          <a:xfrm rot="0">
            <a:off x="8863538" y="3886243"/>
            <a:ext cx="9073136" cy="1472865"/>
            <a:chOff x="0" y="0"/>
            <a:chExt cx="2389632" cy="387915"/>
          </a:xfrm>
        </p:grpSpPr>
        <p:sp>
          <p:nvSpPr>
            <p:cNvPr name="Freeform 11" id="11"/>
            <p:cNvSpPr/>
            <p:nvPr/>
          </p:nvSpPr>
          <p:spPr>
            <a:xfrm flipH="false" flipV="false" rot="0">
              <a:off x="0" y="0"/>
              <a:ext cx="2389632" cy="387915"/>
            </a:xfrm>
            <a:custGeom>
              <a:avLst/>
              <a:gdLst/>
              <a:ahLst/>
              <a:cxnLst/>
              <a:rect r="r" b="b" t="t" l="l"/>
              <a:pathLst>
                <a:path h="387915" w="2389632">
                  <a:moveTo>
                    <a:pt x="41811" y="0"/>
                  </a:moveTo>
                  <a:lnTo>
                    <a:pt x="2347822" y="0"/>
                  </a:lnTo>
                  <a:cubicBezTo>
                    <a:pt x="2370913" y="0"/>
                    <a:pt x="2389632" y="18719"/>
                    <a:pt x="2389632" y="41811"/>
                  </a:cubicBezTo>
                  <a:lnTo>
                    <a:pt x="2389632" y="346104"/>
                  </a:lnTo>
                  <a:cubicBezTo>
                    <a:pt x="2389632" y="369196"/>
                    <a:pt x="2370913" y="387915"/>
                    <a:pt x="2347822" y="387915"/>
                  </a:cubicBezTo>
                  <a:lnTo>
                    <a:pt x="41811" y="387915"/>
                  </a:lnTo>
                  <a:cubicBezTo>
                    <a:pt x="18719" y="387915"/>
                    <a:pt x="0" y="369196"/>
                    <a:pt x="0" y="346104"/>
                  </a:cubicBezTo>
                  <a:lnTo>
                    <a:pt x="0" y="41811"/>
                  </a:lnTo>
                  <a:cubicBezTo>
                    <a:pt x="0" y="18719"/>
                    <a:pt x="18719" y="0"/>
                    <a:pt x="41811" y="0"/>
                  </a:cubicBezTo>
                  <a:close/>
                </a:path>
              </a:pathLst>
            </a:custGeom>
            <a:solidFill>
              <a:srgbClr val="000000"/>
            </a:solidFill>
            <a:ln w="47625" cap="rnd">
              <a:solidFill>
                <a:srgbClr val="21EF80"/>
              </a:solidFill>
              <a:prstDash val="solid"/>
              <a:round/>
            </a:ln>
          </p:spPr>
        </p:sp>
        <p:sp>
          <p:nvSpPr>
            <p:cNvPr name="TextBox 12" id="12"/>
            <p:cNvSpPr txBox="true"/>
            <p:nvPr/>
          </p:nvSpPr>
          <p:spPr>
            <a:xfrm>
              <a:off x="0" y="-57150"/>
              <a:ext cx="812800" cy="869950"/>
            </a:xfrm>
            <a:prstGeom prst="rect">
              <a:avLst/>
            </a:prstGeom>
          </p:spPr>
          <p:txBody>
            <a:bodyPr anchor="ctr" rtlCol="false" tIns="254000" lIns="254000" bIns="254000" rIns="254000"/>
            <a:lstStyle/>
            <a:p>
              <a:pPr>
                <a:lnSpc>
                  <a:spcPts val="3359"/>
                </a:lnSpc>
              </a:pPr>
              <a:r>
                <a:rPr lang="en-US" sz="2399">
                  <a:solidFill>
                    <a:srgbClr val="FFFFFF"/>
                  </a:solidFill>
                  <a:latin typeface="Disket Mono"/>
                </a:rPr>
                <a:t>In class, 30 mins each wed. before client meetings.</a:t>
              </a:r>
            </a:p>
          </p:txBody>
        </p:sp>
      </p:grpSp>
      <p:grpSp>
        <p:nvGrpSpPr>
          <p:cNvPr name="Group 13" id="13"/>
          <p:cNvGrpSpPr/>
          <p:nvPr/>
        </p:nvGrpSpPr>
        <p:grpSpPr>
          <a:xfrm rot="0">
            <a:off x="8863538" y="7813047"/>
            <a:ext cx="9073136" cy="1472865"/>
            <a:chOff x="0" y="0"/>
            <a:chExt cx="2389632" cy="387915"/>
          </a:xfrm>
        </p:grpSpPr>
        <p:sp>
          <p:nvSpPr>
            <p:cNvPr name="Freeform 14" id="14"/>
            <p:cNvSpPr/>
            <p:nvPr/>
          </p:nvSpPr>
          <p:spPr>
            <a:xfrm flipH="false" flipV="false" rot="0">
              <a:off x="0" y="0"/>
              <a:ext cx="2389632" cy="387915"/>
            </a:xfrm>
            <a:custGeom>
              <a:avLst/>
              <a:gdLst/>
              <a:ahLst/>
              <a:cxnLst/>
              <a:rect r="r" b="b" t="t" l="l"/>
              <a:pathLst>
                <a:path h="387915" w="2389632">
                  <a:moveTo>
                    <a:pt x="41811" y="0"/>
                  </a:moveTo>
                  <a:lnTo>
                    <a:pt x="2347822" y="0"/>
                  </a:lnTo>
                  <a:cubicBezTo>
                    <a:pt x="2370913" y="0"/>
                    <a:pt x="2389632" y="18719"/>
                    <a:pt x="2389632" y="41811"/>
                  </a:cubicBezTo>
                  <a:lnTo>
                    <a:pt x="2389632" y="346104"/>
                  </a:lnTo>
                  <a:cubicBezTo>
                    <a:pt x="2389632" y="369196"/>
                    <a:pt x="2370913" y="387915"/>
                    <a:pt x="2347822" y="387915"/>
                  </a:cubicBezTo>
                  <a:lnTo>
                    <a:pt x="41811" y="387915"/>
                  </a:lnTo>
                  <a:cubicBezTo>
                    <a:pt x="18719" y="387915"/>
                    <a:pt x="0" y="369196"/>
                    <a:pt x="0" y="346104"/>
                  </a:cubicBezTo>
                  <a:lnTo>
                    <a:pt x="0" y="41811"/>
                  </a:lnTo>
                  <a:cubicBezTo>
                    <a:pt x="0" y="18719"/>
                    <a:pt x="18719" y="0"/>
                    <a:pt x="41811" y="0"/>
                  </a:cubicBezTo>
                  <a:close/>
                </a:path>
              </a:pathLst>
            </a:custGeom>
            <a:solidFill>
              <a:srgbClr val="000000"/>
            </a:solidFill>
            <a:ln w="47625" cap="rnd">
              <a:solidFill>
                <a:srgbClr val="21EF80"/>
              </a:solidFill>
              <a:prstDash val="solid"/>
              <a:round/>
            </a:ln>
          </p:spPr>
        </p:sp>
        <p:sp>
          <p:nvSpPr>
            <p:cNvPr name="TextBox 15" id="15"/>
            <p:cNvSpPr txBox="true"/>
            <p:nvPr/>
          </p:nvSpPr>
          <p:spPr>
            <a:xfrm>
              <a:off x="0" y="-57150"/>
              <a:ext cx="812800" cy="869950"/>
            </a:xfrm>
            <a:prstGeom prst="rect">
              <a:avLst/>
            </a:prstGeom>
          </p:spPr>
          <p:txBody>
            <a:bodyPr anchor="ctr" rtlCol="false" tIns="254000" lIns="254000" bIns="254000" rIns="254000"/>
            <a:lstStyle/>
            <a:p>
              <a:pPr>
                <a:lnSpc>
                  <a:spcPts val="3359"/>
                </a:lnSpc>
              </a:pPr>
              <a:r>
                <a:rPr lang="en-US" sz="2399">
                  <a:solidFill>
                    <a:srgbClr val="FFFFFF"/>
                  </a:solidFill>
                  <a:latin typeface="Disket Mono"/>
                </a:rPr>
                <a:t>project manager - Andrea Florence</a:t>
              </a:r>
            </a:p>
          </p:txBody>
        </p:sp>
      </p:grpSp>
      <p:pic>
        <p:nvPicPr>
          <p:cNvPr name="Picture 16" id="16"/>
          <p:cNvPicPr>
            <a:picLocks noChangeAspect="true"/>
          </p:cNvPicPr>
          <p:nvPr/>
        </p:nvPicPr>
        <p:blipFill>
          <a:blip r:embed="rId6"/>
          <a:srcRect l="0" t="0" r="0" b="0"/>
          <a:stretch>
            <a:fillRect/>
          </a:stretch>
        </p:blipFill>
        <p:spPr>
          <a:xfrm flipH="false" flipV="false" rot="0">
            <a:off x="16848318" y="719461"/>
            <a:ext cx="744368" cy="331244"/>
          </a:xfrm>
          <a:prstGeom prst="rect">
            <a:avLst/>
          </a:prstGeom>
        </p:spPr>
      </p:pic>
      <p:sp>
        <p:nvSpPr>
          <p:cNvPr name="Freeform 17" id="17"/>
          <p:cNvSpPr/>
          <p:nvPr/>
        </p:nvSpPr>
        <p:spPr>
          <a:xfrm flipH="false" flipV="false" rot="0">
            <a:off x="14333567" y="719461"/>
            <a:ext cx="2193866" cy="362985"/>
          </a:xfrm>
          <a:custGeom>
            <a:avLst/>
            <a:gdLst/>
            <a:ahLst/>
            <a:cxnLst/>
            <a:rect r="r" b="b" t="t" l="l"/>
            <a:pathLst>
              <a:path h="362985" w="2193866">
                <a:moveTo>
                  <a:pt x="0" y="0"/>
                </a:moveTo>
                <a:lnTo>
                  <a:pt x="2193866" y="0"/>
                </a:lnTo>
                <a:lnTo>
                  <a:pt x="2193866" y="362985"/>
                </a:lnTo>
                <a:lnTo>
                  <a:pt x="0" y="36298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8" id="18"/>
          <p:cNvGrpSpPr/>
          <p:nvPr/>
        </p:nvGrpSpPr>
        <p:grpSpPr>
          <a:xfrm rot="0">
            <a:off x="7234164" y="588745"/>
            <a:ext cx="1211480" cy="624416"/>
            <a:chOff x="0" y="0"/>
            <a:chExt cx="1615307" cy="832555"/>
          </a:xfrm>
        </p:grpSpPr>
        <p:sp>
          <p:nvSpPr>
            <p:cNvPr name="TextBox 19" id="19"/>
            <p:cNvSpPr txBox="true"/>
            <p:nvPr/>
          </p:nvSpPr>
          <p:spPr>
            <a:xfrm rot="0">
              <a:off x="832555" y="18217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rPr>
                <a:t>01</a:t>
              </a:r>
            </a:p>
          </p:txBody>
        </p:sp>
        <p:sp>
          <p:nvSpPr>
            <p:cNvPr name="Freeform 20" id="20"/>
            <p:cNvSpPr/>
            <p:nvPr/>
          </p:nvSpPr>
          <p:spPr>
            <a:xfrm flipH="false" flipV="false" rot="2775787">
              <a:off x="121853" y="121853"/>
              <a:ext cx="588848" cy="588848"/>
            </a:xfrm>
            <a:custGeom>
              <a:avLst/>
              <a:gdLst/>
              <a:ahLst/>
              <a:cxnLst/>
              <a:rect r="r" b="b" t="t" l="l"/>
              <a:pathLst>
                <a:path h="588848" w="588848">
                  <a:moveTo>
                    <a:pt x="0" y="0"/>
                  </a:moveTo>
                  <a:lnTo>
                    <a:pt x="588848" y="0"/>
                  </a:lnTo>
                  <a:lnTo>
                    <a:pt x="588848" y="588848"/>
                  </a:lnTo>
                  <a:lnTo>
                    <a:pt x="0" y="58884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grpSp>
        <p:nvGrpSpPr>
          <p:cNvPr name="Group 21" id="21"/>
          <p:cNvGrpSpPr/>
          <p:nvPr/>
        </p:nvGrpSpPr>
        <p:grpSpPr>
          <a:xfrm rot="0">
            <a:off x="10191499" y="729709"/>
            <a:ext cx="862336" cy="327152"/>
            <a:chOff x="0" y="0"/>
            <a:chExt cx="1149782" cy="436203"/>
          </a:xfrm>
        </p:grpSpPr>
        <p:sp>
          <p:nvSpPr>
            <p:cNvPr name="TextBox 22" id="22"/>
            <p:cNvSpPr txBox="true"/>
            <p:nvPr/>
          </p:nvSpPr>
          <p:spPr>
            <a:xfrm rot="0">
              <a:off x="367030" y="-952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rPr>
                <a:t>12</a:t>
              </a:r>
            </a:p>
          </p:txBody>
        </p:sp>
        <p:sp>
          <p:nvSpPr>
            <p:cNvPr name="Freeform 23" id="23"/>
            <p:cNvSpPr/>
            <p:nvPr/>
          </p:nvSpPr>
          <p:spPr>
            <a:xfrm flipH="false" flipV="false" rot="0">
              <a:off x="0" y="20313"/>
              <a:ext cx="367030" cy="332329"/>
            </a:xfrm>
            <a:custGeom>
              <a:avLst/>
              <a:gdLst/>
              <a:ahLst/>
              <a:cxnLst/>
              <a:rect r="r" b="b" t="t" l="l"/>
              <a:pathLst>
                <a:path h="332329" w="367030">
                  <a:moveTo>
                    <a:pt x="0" y="0"/>
                  </a:moveTo>
                  <a:lnTo>
                    <a:pt x="367030" y="0"/>
                  </a:lnTo>
                  <a:lnTo>
                    <a:pt x="367030" y="332329"/>
                  </a:lnTo>
                  <a:lnTo>
                    <a:pt x="0" y="33232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grpSp>
        <p:nvGrpSpPr>
          <p:cNvPr name="Group 24" id="24"/>
          <p:cNvGrpSpPr/>
          <p:nvPr/>
        </p:nvGrpSpPr>
        <p:grpSpPr>
          <a:xfrm rot="0">
            <a:off x="8863538" y="703945"/>
            <a:ext cx="908861" cy="327152"/>
            <a:chOff x="0" y="0"/>
            <a:chExt cx="1211815" cy="436203"/>
          </a:xfrm>
        </p:grpSpPr>
        <p:sp>
          <p:nvSpPr>
            <p:cNvPr name="TextBox 25" id="25"/>
            <p:cNvSpPr txBox="true"/>
            <p:nvPr/>
          </p:nvSpPr>
          <p:spPr>
            <a:xfrm rot="0">
              <a:off x="429063" y="-952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rPr>
                <a:t>07</a:t>
              </a:r>
            </a:p>
          </p:txBody>
        </p:sp>
        <p:sp>
          <p:nvSpPr>
            <p:cNvPr name="Freeform 26" id="26"/>
            <p:cNvSpPr/>
            <p:nvPr/>
          </p:nvSpPr>
          <p:spPr>
            <a:xfrm flipH="false" flipV="false" rot="0">
              <a:off x="0" y="58413"/>
              <a:ext cx="429063" cy="332329"/>
            </a:xfrm>
            <a:custGeom>
              <a:avLst/>
              <a:gdLst/>
              <a:ahLst/>
              <a:cxnLst/>
              <a:rect r="r" b="b" t="t" l="l"/>
              <a:pathLst>
                <a:path h="332329" w="429063">
                  <a:moveTo>
                    <a:pt x="0" y="0"/>
                  </a:moveTo>
                  <a:lnTo>
                    <a:pt x="429063" y="0"/>
                  </a:lnTo>
                  <a:lnTo>
                    <a:pt x="429063" y="332329"/>
                  </a:lnTo>
                  <a:lnTo>
                    <a:pt x="0" y="33232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sp>
        <p:nvSpPr>
          <p:cNvPr name="TextBox 27" id="27"/>
          <p:cNvSpPr txBox="true"/>
          <p:nvPr/>
        </p:nvSpPr>
        <p:spPr>
          <a:xfrm rot="0">
            <a:off x="589818" y="2130872"/>
            <a:ext cx="10032849" cy="1080770"/>
          </a:xfrm>
          <a:prstGeom prst="rect">
            <a:avLst/>
          </a:prstGeom>
        </p:spPr>
        <p:txBody>
          <a:bodyPr anchor="t" rtlCol="false" tIns="0" lIns="0" bIns="0" rIns="0">
            <a:spAutoFit/>
          </a:bodyPr>
          <a:lstStyle/>
          <a:p>
            <a:pPr algn="ctr">
              <a:lnSpc>
                <a:spcPts val="7839"/>
              </a:lnSpc>
            </a:pPr>
            <a:r>
              <a:rPr lang="en-US" sz="6999">
                <a:solidFill>
                  <a:srgbClr val="FF63D8"/>
                </a:solidFill>
                <a:latin typeface="Arcade Gamer"/>
              </a:rPr>
              <a:t>ORGANIZATIONAL</a:t>
            </a:r>
          </a:p>
        </p:txBody>
      </p:sp>
      <p:sp>
        <p:nvSpPr>
          <p:cNvPr name="TextBox 28" id="28"/>
          <p:cNvSpPr txBox="true"/>
          <p:nvPr/>
        </p:nvSpPr>
        <p:spPr>
          <a:xfrm rot="0">
            <a:off x="589818" y="3398165"/>
            <a:ext cx="6370672" cy="1080770"/>
          </a:xfrm>
          <a:prstGeom prst="rect">
            <a:avLst/>
          </a:prstGeom>
        </p:spPr>
        <p:txBody>
          <a:bodyPr anchor="t" rtlCol="false" tIns="0" lIns="0" bIns="0" rIns="0">
            <a:spAutoFit/>
          </a:bodyPr>
          <a:lstStyle/>
          <a:p>
            <a:pPr algn="ctr">
              <a:lnSpc>
                <a:spcPts val="7839"/>
              </a:lnSpc>
            </a:pPr>
            <a:r>
              <a:rPr lang="en-US" sz="6999">
                <a:solidFill>
                  <a:srgbClr val="FF63D8"/>
                </a:solidFill>
                <a:latin typeface="Arcade Gamer"/>
              </a:rPr>
              <a:t>APPROACH</a:t>
            </a:r>
          </a:p>
        </p:txBody>
      </p:sp>
      <p:sp>
        <p:nvSpPr>
          <p:cNvPr name="TextBox 29" id="29"/>
          <p:cNvSpPr txBox="true"/>
          <p:nvPr/>
        </p:nvSpPr>
        <p:spPr>
          <a:xfrm rot="0">
            <a:off x="1733962" y="6257057"/>
            <a:ext cx="4082386" cy="1968981"/>
          </a:xfrm>
          <a:prstGeom prst="rect">
            <a:avLst/>
          </a:prstGeom>
        </p:spPr>
        <p:txBody>
          <a:bodyPr anchor="t" rtlCol="false" tIns="0" lIns="0" bIns="0" rIns="0">
            <a:spAutoFit/>
          </a:bodyPr>
          <a:lstStyle/>
          <a:p>
            <a:pPr algn="ctr">
              <a:lnSpc>
                <a:spcPts val="5023"/>
              </a:lnSpc>
            </a:pPr>
            <a:r>
              <a:rPr lang="en-US" sz="4485">
                <a:solidFill>
                  <a:srgbClr val="FF63D8"/>
                </a:solidFill>
                <a:latin typeface="Arcade Gamer"/>
              </a:rPr>
              <a:t>HOW? WHEN? WHERE?</a:t>
            </a:r>
          </a:p>
        </p:txBody>
      </p:sp>
      <p:sp>
        <p:nvSpPr>
          <p:cNvPr name="Freeform 30" id="30"/>
          <p:cNvSpPr/>
          <p:nvPr/>
        </p:nvSpPr>
        <p:spPr>
          <a:xfrm flipH="true" flipV="false" rot="0">
            <a:off x="8172905" y="4466011"/>
            <a:ext cx="335928" cy="313329"/>
          </a:xfrm>
          <a:custGeom>
            <a:avLst/>
            <a:gdLst/>
            <a:ahLst/>
            <a:cxnLst/>
            <a:rect r="r" b="b" t="t" l="l"/>
            <a:pathLst>
              <a:path h="313329" w="335928">
                <a:moveTo>
                  <a:pt x="335928" y="0"/>
                </a:moveTo>
                <a:lnTo>
                  <a:pt x="0" y="0"/>
                </a:lnTo>
                <a:lnTo>
                  <a:pt x="0" y="313328"/>
                </a:lnTo>
                <a:lnTo>
                  <a:pt x="335928" y="313328"/>
                </a:lnTo>
                <a:lnTo>
                  <a:pt x="335928"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31" id="31"/>
          <p:cNvSpPr/>
          <p:nvPr/>
        </p:nvSpPr>
        <p:spPr>
          <a:xfrm flipH="true" flipV="false" rot="0">
            <a:off x="8172905" y="6357975"/>
            <a:ext cx="335928" cy="313329"/>
          </a:xfrm>
          <a:custGeom>
            <a:avLst/>
            <a:gdLst/>
            <a:ahLst/>
            <a:cxnLst/>
            <a:rect r="r" b="b" t="t" l="l"/>
            <a:pathLst>
              <a:path h="313329" w="335928">
                <a:moveTo>
                  <a:pt x="335928" y="0"/>
                </a:moveTo>
                <a:lnTo>
                  <a:pt x="0" y="0"/>
                </a:lnTo>
                <a:lnTo>
                  <a:pt x="0" y="313329"/>
                </a:lnTo>
                <a:lnTo>
                  <a:pt x="335928" y="313329"/>
                </a:lnTo>
                <a:lnTo>
                  <a:pt x="335928"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32" id="32"/>
          <p:cNvSpPr/>
          <p:nvPr/>
        </p:nvSpPr>
        <p:spPr>
          <a:xfrm flipH="true" flipV="false" rot="0">
            <a:off x="8172905" y="8392815"/>
            <a:ext cx="335928" cy="313329"/>
          </a:xfrm>
          <a:custGeom>
            <a:avLst/>
            <a:gdLst/>
            <a:ahLst/>
            <a:cxnLst/>
            <a:rect r="r" b="b" t="t" l="l"/>
            <a:pathLst>
              <a:path h="313329" w="335928">
                <a:moveTo>
                  <a:pt x="335928" y="0"/>
                </a:moveTo>
                <a:lnTo>
                  <a:pt x="0" y="0"/>
                </a:lnTo>
                <a:lnTo>
                  <a:pt x="0" y="313329"/>
                </a:lnTo>
                <a:lnTo>
                  <a:pt x="335928" y="313329"/>
                </a:lnTo>
                <a:lnTo>
                  <a:pt x="335928"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85970" y="1971213"/>
            <a:ext cx="18473970" cy="10391608"/>
          </a:xfrm>
          <a:custGeom>
            <a:avLst/>
            <a:gdLst/>
            <a:ahLst/>
            <a:cxnLst/>
            <a:rect r="r" b="b" t="t" l="l"/>
            <a:pathLst>
              <a:path h="10391608" w="18473970">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9006" y="-1298925"/>
            <a:ext cx="5271418" cy="10244805"/>
          </a:xfrm>
          <a:custGeom>
            <a:avLst/>
            <a:gdLst/>
            <a:ahLst/>
            <a:cxnLst/>
            <a:rect r="r" b="b" t="t" l="l"/>
            <a:pathLst>
              <a:path h="10244805" w="5271418">
                <a:moveTo>
                  <a:pt x="0" y="0"/>
                </a:moveTo>
                <a:lnTo>
                  <a:pt x="5271417" y="0"/>
                </a:lnTo>
                <a:lnTo>
                  <a:pt x="5271417" y="10244805"/>
                </a:lnTo>
                <a:lnTo>
                  <a:pt x="0" y="10244805"/>
                </a:lnTo>
                <a:lnTo>
                  <a:pt x="0" y="0"/>
                </a:lnTo>
                <a:close/>
              </a:path>
            </a:pathLst>
          </a:custGeom>
          <a:blipFill>
            <a:blip r:embed="rId4">
              <a:alphaModFix amt="29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182049" y="2934751"/>
            <a:ext cx="2828812" cy="987513"/>
          </a:xfrm>
          <a:custGeom>
            <a:avLst/>
            <a:gdLst/>
            <a:ahLst/>
            <a:cxnLst/>
            <a:rect r="r" b="b" t="t" l="l"/>
            <a:pathLst>
              <a:path h="987513" w="2828812">
                <a:moveTo>
                  <a:pt x="0" y="0"/>
                </a:moveTo>
                <a:lnTo>
                  <a:pt x="2828813" y="0"/>
                </a:lnTo>
                <a:lnTo>
                  <a:pt x="2828813" y="987512"/>
                </a:lnTo>
                <a:lnTo>
                  <a:pt x="0" y="987512"/>
                </a:lnTo>
                <a:lnTo>
                  <a:pt x="0" y="0"/>
                </a:lnTo>
                <a:close/>
              </a:path>
            </a:pathLst>
          </a:custGeom>
          <a:blipFill>
            <a:blip r:embed="rId6">
              <a:alphaModFix amt="18999"/>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false" rot="0">
            <a:off x="15190678" y="230851"/>
            <a:ext cx="2828812" cy="987513"/>
          </a:xfrm>
          <a:custGeom>
            <a:avLst/>
            <a:gdLst/>
            <a:ahLst/>
            <a:cxnLst/>
            <a:rect r="r" b="b" t="t" l="l"/>
            <a:pathLst>
              <a:path h="987513" w="2828812">
                <a:moveTo>
                  <a:pt x="2828813" y="0"/>
                </a:moveTo>
                <a:lnTo>
                  <a:pt x="0" y="0"/>
                </a:lnTo>
                <a:lnTo>
                  <a:pt x="0" y="987512"/>
                </a:lnTo>
                <a:lnTo>
                  <a:pt x="2828813" y="987512"/>
                </a:lnTo>
                <a:lnTo>
                  <a:pt x="2828813" y="0"/>
                </a:lnTo>
                <a:close/>
              </a:path>
            </a:pathLst>
          </a:custGeom>
          <a:blipFill>
            <a:blip r:embed="rId6">
              <a:alphaModFix amt="18999"/>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7521607" y="1028700"/>
            <a:ext cx="9737693" cy="5405361"/>
            <a:chOff x="0" y="0"/>
            <a:chExt cx="2564660" cy="1423634"/>
          </a:xfrm>
        </p:grpSpPr>
        <p:sp>
          <p:nvSpPr>
            <p:cNvPr name="Freeform 7" id="7"/>
            <p:cNvSpPr/>
            <p:nvPr/>
          </p:nvSpPr>
          <p:spPr>
            <a:xfrm flipH="false" flipV="false" rot="0">
              <a:off x="0" y="0"/>
              <a:ext cx="2564660" cy="1423634"/>
            </a:xfrm>
            <a:custGeom>
              <a:avLst/>
              <a:gdLst/>
              <a:ahLst/>
              <a:cxnLst/>
              <a:rect r="r" b="b" t="t" l="l"/>
              <a:pathLst>
                <a:path h="1423634" w="2564660">
                  <a:moveTo>
                    <a:pt x="38957" y="0"/>
                  </a:moveTo>
                  <a:lnTo>
                    <a:pt x="2525702" y="0"/>
                  </a:lnTo>
                  <a:cubicBezTo>
                    <a:pt x="2536035" y="0"/>
                    <a:pt x="2545943" y="4104"/>
                    <a:pt x="2553249" y="11410"/>
                  </a:cubicBezTo>
                  <a:cubicBezTo>
                    <a:pt x="2560555" y="18716"/>
                    <a:pt x="2564660" y="28625"/>
                    <a:pt x="2564660" y="38957"/>
                  </a:cubicBezTo>
                  <a:lnTo>
                    <a:pt x="2564660" y="1384677"/>
                  </a:lnTo>
                  <a:cubicBezTo>
                    <a:pt x="2564660" y="1395009"/>
                    <a:pt x="2560555" y="1404918"/>
                    <a:pt x="2553249" y="1412224"/>
                  </a:cubicBezTo>
                  <a:cubicBezTo>
                    <a:pt x="2545943" y="1419530"/>
                    <a:pt x="2536035" y="1423634"/>
                    <a:pt x="2525702" y="1423634"/>
                  </a:cubicBezTo>
                  <a:lnTo>
                    <a:pt x="38957" y="1423634"/>
                  </a:lnTo>
                  <a:cubicBezTo>
                    <a:pt x="28625" y="1423634"/>
                    <a:pt x="18716" y="1419530"/>
                    <a:pt x="11410" y="1412224"/>
                  </a:cubicBezTo>
                  <a:cubicBezTo>
                    <a:pt x="4104" y="1404918"/>
                    <a:pt x="0" y="1395009"/>
                    <a:pt x="0" y="1384677"/>
                  </a:cubicBezTo>
                  <a:lnTo>
                    <a:pt x="0" y="38957"/>
                  </a:lnTo>
                  <a:cubicBezTo>
                    <a:pt x="0" y="28625"/>
                    <a:pt x="4104" y="18716"/>
                    <a:pt x="11410" y="11410"/>
                  </a:cubicBezTo>
                  <a:cubicBezTo>
                    <a:pt x="18716" y="4104"/>
                    <a:pt x="28625" y="0"/>
                    <a:pt x="38957" y="0"/>
                  </a:cubicBezTo>
                  <a:close/>
                </a:path>
              </a:pathLst>
            </a:custGeom>
            <a:solidFill>
              <a:srgbClr val="000000"/>
            </a:solidFill>
            <a:ln w="47625" cap="rnd">
              <a:solidFill>
                <a:srgbClr val="21EF80"/>
              </a:solidFill>
              <a:prstDash val="solid"/>
              <a:round/>
            </a:ln>
          </p:spPr>
        </p:sp>
        <p:sp>
          <p:nvSpPr>
            <p:cNvPr name="TextBox 8" id="8"/>
            <p:cNvSpPr txBox="true"/>
            <p:nvPr/>
          </p:nvSpPr>
          <p:spPr>
            <a:xfrm>
              <a:off x="0" y="-38100"/>
              <a:ext cx="812800" cy="850900"/>
            </a:xfrm>
            <a:prstGeom prst="rect">
              <a:avLst/>
            </a:prstGeom>
          </p:spPr>
          <p:txBody>
            <a:bodyPr anchor="ctr" rtlCol="false" tIns="254000" lIns="254000" bIns="254000" rIns="254000"/>
            <a:lstStyle/>
            <a:p>
              <a:pPr algn="ctr">
                <a:lnSpc>
                  <a:spcPts val="2100"/>
                </a:lnSpc>
              </a:pPr>
            </a:p>
          </p:txBody>
        </p:sp>
      </p:grpSp>
      <p:sp>
        <p:nvSpPr>
          <p:cNvPr name="Freeform 9" id="9"/>
          <p:cNvSpPr/>
          <p:nvPr/>
        </p:nvSpPr>
        <p:spPr>
          <a:xfrm flipH="false" flipV="false" rot="0">
            <a:off x="7191297" y="7989236"/>
            <a:ext cx="3615824" cy="1715873"/>
          </a:xfrm>
          <a:custGeom>
            <a:avLst/>
            <a:gdLst/>
            <a:ahLst/>
            <a:cxnLst/>
            <a:rect r="r" b="b" t="t" l="l"/>
            <a:pathLst>
              <a:path h="1715873" w="3615824">
                <a:moveTo>
                  <a:pt x="0" y="0"/>
                </a:moveTo>
                <a:lnTo>
                  <a:pt x="3615823" y="0"/>
                </a:lnTo>
                <a:lnTo>
                  <a:pt x="3615823" y="1715873"/>
                </a:lnTo>
                <a:lnTo>
                  <a:pt x="0" y="17158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211930" y="4567873"/>
            <a:ext cx="6808385" cy="5137236"/>
          </a:xfrm>
          <a:custGeom>
            <a:avLst/>
            <a:gdLst/>
            <a:ahLst/>
            <a:cxnLst/>
            <a:rect r="r" b="b" t="t" l="l"/>
            <a:pathLst>
              <a:path h="5137236" w="6808385">
                <a:moveTo>
                  <a:pt x="0" y="0"/>
                </a:moveTo>
                <a:lnTo>
                  <a:pt x="6808386" y="0"/>
                </a:lnTo>
                <a:lnTo>
                  <a:pt x="6808386" y="5137236"/>
                </a:lnTo>
                <a:lnTo>
                  <a:pt x="0" y="513723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641278" y="7099525"/>
            <a:ext cx="7237734" cy="2605584"/>
          </a:xfrm>
          <a:custGeom>
            <a:avLst/>
            <a:gdLst/>
            <a:ahLst/>
            <a:cxnLst/>
            <a:rect r="r" b="b" t="t" l="l"/>
            <a:pathLst>
              <a:path h="2605584" w="7237734">
                <a:moveTo>
                  <a:pt x="0" y="0"/>
                </a:moveTo>
                <a:lnTo>
                  <a:pt x="7237734" y="0"/>
                </a:lnTo>
                <a:lnTo>
                  <a:pt x="7237734" y="2605584"/>
                </a:lnTo>
                <a:lnTo>
                  <a:pt x="0" y="260558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2" id="12"/>
          <p:cNvGrpSpPr/>
          <p:nvPr/>
        </p:nvGrpSpPr>
        <p:grpSpPr>
          <a:xfrm rot="0">
            <a:off x="0" y="9705109"/>
            <a:ext cx="18288000" cy="1163782"/>
            <a:chOff x="0" y="0"/>
            <a:chExt cx="24384000" cy="1551709"/>
          </a:xfrm>
        </p:grpSpPr>
        <p:sp>
          <p:nvSpPr>
            <p:cNvPr name="Freeform 13" id="13"/>
            <p:cNvSpPr/>
            <p:nvPr/>
          </p:nvSpPr>
          <p:spPr>
            <a:xfrm flipH="false" flipV="false" rot="0">
              <a:off x="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8128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0">
              <a:off x="16256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sp>
        <p:nvSpPr>
          <p:cNvPr name="Freeform 16" id="16"/>
          <p:cNvSpPr/>
          <p:nvPr/>
        </p:nvSpPr>
        <p:spPr>
          <a:xfrm flipH="false" flipV="false" rot="0">
            <a:off x="11602934" y="8186651"/>
            <a:ext cx="5219700" cy="1518458"/>
          </a:xfrm>
          <a:custGeom>
            <a:avLst/>
            <a:gdLst/>
            <a:ahLst/>
            <a:cxnLst/>
            <a:rect r="r" b="b" t="t" l="l"/>
            <a:pathLst>
              <a:path h="1518458" w="5219700">
                <a:moveTo>
                  <a:pt x="0" y="0"/>
                </a:moveTo>
                <a:lnTo>
                  <a:pt x="5219700" y="0"/>
                </a:lnTo>
                <a:lnTo>
                  <a:pt x="5219700" y="1518458"/>
                </a:lnTo>
                <a:lnTo>
                  <a:pt x="0" y="151845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7" id="17"/>
          <p:cNvSpPr/>
          <p:nvPr/>
        </p:nvSpPr>
        <p:spPr>
          <a:xfrm flipH="false" flipV="false" rot="0">
            <a:off x="15950489" y="8186651"/>
            <a:ext cx="5219700" cy="1518458"/>
          </a:xfrm>
          <a:custGeom>
            <a:avLst/>
            <a:gdLst/>
            <a:ahLst/>
            <a:cxnLst/>
            <a:rect r="r" b="b" t="t" l="l"/>
            <a:pathLst>
              <a:path h="1518458" w="5219700">
                <a:moveTo>
                  <a:pt x="0" y="0"/>
                </a:moveTo>
                <a:lnTo>
                  <a:pt x="5219701" y="0"/>
                </a:lnTo>
                <a:lnTo>
                  <a:pt x="5219701" y="1518458"/>
                </a:lnTo>
                <a:lnTo>
                  <a:pt x="0" y="151845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8" id="18"/>
          <p:cNvSpPr/>
          <p:nvPr/>
        </p:nvSpPr>
        <p:spPr>
          <a:xfrm flipH="false" flipV="false" rot="0">
            <a:off x="1028700" y="1028700"/>
            <a:ext cx="2196534" cy="942513"/>
          </a:xfrm>
          <a:custGeom>
            <a:avLst/>
            <a:gdLst/>
            <a:ahLst/>
            <a:cxnLst/>
            <a:rect r="r" b="b" t="t" l="l"/>
            <a:pathLst>
              <a:path h="942513" w="2196534">
                <a:moveTo>
                  <a:pt x="0" y="0"/>
                </a:moveTo>
                <a:lnTo>
                  <a:pt x="2196534" y="0"/>
                </a:lnTo>
                <a:lnTo>
                  <a:pt x="2196534" y="942513"/>
                </a:lnTo>
                <a:lnTo>
                  <a:pt x="0" y="94251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pic>
        <p:nvPicPr>
          <p:cNvPr name="Picture 19" id="19"/>
          <p:cNvPicPr>
            <a:picLocks noChangeAspect="true"/>
          </p:cNvPicPr>
          <p:nvPr/>
        </p:nvPicPr>
        <p:blipFill>
          <a:blip r:embed="rId20"/>
          <a:srcRect l="0" t="0" r="0" b="0"/>
          <a:stretch>
            <a:fillRect/>
          </a:stretch>
        </p:blipFill>
        <p:spPr>
          <a:xfrm flipH="false" flipV="false" rot="0">
            <a:off x="3576727" y="1218363"/>
            <a:ext cx="1877287" cy="563186"/>
          </a:xfrm>
          <a:prstGeom prst="rect">
            <a:avLst/>
          </a:prstGeom>
        </p:spPr>
      </p:pic>
      <p:grpSp>
        <p:nvGrpSpPr>
          <p:cNvPr name="Group 20" id="20"/>
          <p:cNvGrpSpPr/>
          <p:nvPr/>
        </p:nvGrpSpPr>
        <p:grpSpPr>
          <a:xfrm rot="0">
            <a:off x="8175823" y="2686132"/>
            <a:ext cx="8429262" cy="2090497"/>
            <a:chOff x="0" y="0"/>
            <a:chExt cx="11239015" cy="2787330"/>
          </a:xfrm>
        </p:grpSpPr>
        <p:sp>
          <p:nvSpPr>
            <p:cNvPr name="TextBox 21" id="21"/>
            <p:cNvSpPr txBox="true"/>
            <p:nvPr/>
          </p:nvSpPr>
          <p:spPr>
            <a:xfrm rot="0">
              <a:off x="0" y="-9525"/>
              <a:ext cx="11239015" cy="1724872"/>
            </a:xfrm>
            <a:prstGeom prst="rect">
              <a:avLst/>
            </a:prstGeom>
          </p:spPr>
          <p:txBody>
            <a:bodyPr anchor="t" rtlCol="false" tIns="0" lIns="0" bIns="0" rIns="0">
              <a:spAutoFit/>
            </a:bodyPr>
            <a:lstStyle/>
            <a:p>
              <a:pPr algn="ctr">
                <a:lnSpc>
                  <a:spcPts val="9520"/>
                </a:lnSpc>
              </a:pPr>
              <a:r>
                <a:rPr lang="en-US" sz="8500">
                  <a:solidFill>
                    <a:srgbClr val="FF63D8"/>
                  </a:solidFill>
                  <a:latin typeface="Arcade Gamer"/>
                </a:rPr>
                <a:t>THANK YOU!</a:t>
              </a:r>
            </a:p>
          </p:txBody>
        </p:sp>
        <p:sp>
          <p:nvSpPr>
            <p:cNvPr name="TextBox 22" id="22"/>
            <p:cNvSpPr txBox="true"/>
            <p:nvPr/>
          </p:nvSpPr>
          <p:spPr>
            <a:xfrm rot="0">
              <a:off x="0" y="2139630"/>
              <a:ext cx="11239015" cy="647700"/>
            </a:xfrm>
            <a:prstGeom prst="rect">
              <a:avLst/>
            </a:prstGeom>
          </p:spPr>
          <p:txBody>
            <a:bodyPr anchor="t" rtlCol="false" tIns="0" lIns="0" bIns="0" rIns="0">
              <a:spAutoFit/>
            </a:bodyPr>
            <a:lstStyle/>
            <a:p>
              <a:pPr algn="ctr" marL="0" indent="0" lvl="0">
                <a:lnSpc>
                  <a:spcPts val="3600"/>
                </a:lnSpc>
                <a:spcBef>
                  <a:spcPct val="0"/>
                </a:spcBef>
              </a:pPr>
              <a:r>
                <a:rPr lang="en-US" sz="3000">
                  <a:solidFill>
                    <a:srgbClr val="FFFFFF"/>
                  </a:solidFill>
                  <a:latin typeface="Arcade Gamer"/>
                </a:rPr>
                <a:t>HOPE YOU ENJOYED!!!</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85970" y="2934751"/>
            <a:ext cx="18473970" cy="10391608"/>
          </a:xfrm>
          <a:custGeom>
            <a:avLst/>
            <a:gdLst/>
            <a:ahLst/>
            <a:cxnLst/>
            <a:rect r="r" b="b" t="t" l="l"/>
            <a:pathLst>
              <a:path h="10391608" w="18473970">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07632" y="1949135"/>
            <a:ext cx="6451668" cy="10752781"/>
          </a:xfrm>
          <a:custGeom>
            <a:avLst/>
            <a:gdLst/>
            <a:ahLst/>
            <a:cxnLst/>
            <a:rect r="r" b="b" t="t" l="l"/>
            <a:pathLst>
              <a:path h="10752781" w="6451668">
                <a:moveTo>
                  <a:pt x="0" y="0"/>
                </a:moveTo>
                <a:lnTo>
                  <a:pt x="6451668" y="0"/>
                </a:lnTo>
                <a:lnTo>
                  <a:pt x="6451668" y="10752780"/>
                </a:lnTo>
                <a:lnTo>
                  <a:pt x="0" y="107527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695817" y="4567526"/>
            <a:ext cx="9495797" cy="4674565"/>
            <a:chOff x="0" y="0"/>
            <a:chExt cx="2500951" cy="1231161"/>
          </a:xfrm>
        </p:grpSpPr>
        <p:sp>
          <p:nvSpPr>
            <p:cNvPr name="Freeform 5" id="5"/>
            <p:cNvSpPr/>
            <p:nvPr/>
          </p:nvSpPr>
          <p:spPr>
            <a:xfrm flipH="false" flipV="false" rot="0">
              <a:off x="0" y="0"/>
              <a:ext cx="2500951" cy="1231161"/>
            </a:xfrm>
            <a:custGeom>
              <a:avLst/>
              <a:gdLst/>
              <a:ahLst/>
              <a:cxnLst/>
              <a:rect r="r" b="b" t="t" l="l"/>
              <a:pathLst>
                <a:path h="1231161" w="2500951">
                  <a:moveTo>
                    <a:pt x="39950" y="0"/>
                  </a:moveTo>
                  <a:lnTo>
                    <a:pt x="2461001" y="0"/>
                  </a:lnTo>
                  <a:cubicBezTo>
                    <a:pt x="2483065" y="0"/>
                    <a:pt x="2500951" y="17886"/>
                    <a:pt x="2500951" y="39950"/>
                  </a:cubicBezTo>
                  <a:lnTo>
                    <a:pt x="2500951" y="1191211"/>
                  </a:lnTo>
                  <a:cubicBezTo>
                    <a:pt x="2500951" y="1201807"/>
                    <a:pt x="2496742" y="1211968"/>
                    <a:pt x="2489250" y="1219460"/>
                  </a:cubicBezTo>
                  <a:cubicBezTo>
                    <a:pt x="2481758" y="1226952"/>
                    <a:pt x="2471596" y="1231161"/>
                    <a:pt x="2461001" y="1231161"/>
                  </a:cubicBezTo>
                  <a:lnTo>
                    <a:pt x="39950" y="1231161"/>
                  </a:lnTo>
                  <a:cubicBezTo>
                    <a:pt x="17886" y="1231161"/>
                    <a:pt x="0" y="1213275"/>
                    <a:pt x="0" y="1191211"/>
                  </a:cubicBezTo>
                  <a:lnTo>
                    <a:pt x="0" y="39950"/>
                  </a:lnTo>
                  <a:cubicBezTo>
                    <a:pt x="0" y="29354"/>
                    <a:pt x="4209" y="19193"/>
                    <a:pt x="11701" y="11701"/>
                  </a:cubicBezTo>
                  <a:cubicBezTo>
                    <a:pt x="19193" y="4209"/>
                    <a:pt x="29354" y="0"/>
                    <a:pt x="39950" y="0"/>
                  </a:cubicBezTo>
                  <a:close/>
                </a:path>
              </a:pathLst>
            </a:custGeom>
            <a:solidFill>
              <a:srgbClr val="000000"/>
            </a:solidFill>
            <a:ln w="47625" cap="rnd">
              <a:solidFill>
                <a:srgbClr val="21EF80"/>
              </a:solidFill>
              <a:prstDash val="solid"/>
              <a:round/>
            </a:ln>
          </p:spPr>
        </p:sp>
        <p:sp>
          <p:nvSpPr>
            <p:cNvPr name="TextBox 6" id="6"/>
            <p:cNvSpPr txBox="true"/>
            <p:nvPr/>
          </p:nvSpPr>
          <p:spPr>
            <a:xfrm>
              <a:off x="0" y="-57150"/>
              <a:ext cx="812800" cy="869950"/>
            </a:xfrm>
            <a:prstGeom prst="rect">
              <a:avLst/>
            </a:prstGeom>
          </p:spPr>
          <p:txBody>
            <a:bodyPr anchor="t" rtlCol="false" tIns="254000" lIns="254000" bIns="254000" rIns="254000"/>
            <a:lstStyle/>
            <a:p>
              <a:pPr algn="just">
                <a:lnSpc>
                  <a:spcPts val="3359"/>
                </a:lnSpc>
              </a:pPr>
              <a:r>
                <a:rPr lang="en-US" sz="2399">
                  <a:solidFill>
                    <a:srgbClr val="FFFFFF"/>
                  </a:solidFill>
                  <a:latin typeface="Disket Mono"/>
                </a:rPr>
                <a:t>The goal of this project is to recreate one level of the game, Rampage, as close to the original as possible. </a:t>
              </a:r>
            </a:p>
            <a:p>
              <a:pPr algn="just">
                <a:lnSpc>
                  <a:spcPts val="3359"/>
                </a:lnSpc>
              </a:pPr>
            </a:p>
            <a:p>
              <a:pPr algn="just">
                <a:lnSpc>
                  <a:spcPts val="3359"/>
                </a:lnSpc>
              </a:pPr>
              <a:r>
                <a:rPr lang="en-US" sz="2399">
                  <a:solidFill>
                    <a:srgbClr val="FFFFFF"/>
                  </a:solidFill>
                  <a:latin typeface="Disket Mono"/>
                </a:rPr>
                <a:t>the project provides users with a game that challenges hand-eye coordination. Players must be able to think and move quickly to avoid being shot by soldiers as they destroy structures, while keeping their health up. </a:t>
              </a:r>
            </a:p>
          </p:txBody>
        </p:sp>
      </p:grpSp>
      <p:pic>
        <p:nvPicPr>
          <p:cNvPr name="Picture 7" id="7"/>
          <p:cNvPicPr>
            <a:picLocks noChangeAspect="true"/>
          </p:cNvPicPr>
          <p:nvPr/>
        </p:nvPicPr>
        <p:blipFill>
          <a:blip r:embed="rId6"/>
          <a:srcRect l="0" t="0" r="0" b="0"/>
          <a:stretch>
            <a:fillRect/>
          </a:stretch>
        </p:blipFill>
        <p:spPr>
          <a:xfrm flipH="false" flipV="false" rot="0">
            <a:off x="16514932" y="719461"/>
            <a:ext cx="744368" cy="331244"/>
          </a:xfrm>
          <a:prstGeom prst="rect">
            <a:avLst/>
          </a:prstGeom>
        </p:spPr>
      </p:pic>
      <p:sp>
        <p:nvSpPr>
          <p:cNvPr name="Freeform 8" id="8"/>
          <p:cNvSpPr/>
          <p:nvPr/>
        </p:nvSpPr>
        <p:spPr>
          <a:xfrm flipH="false" flipV="false" rot="0">
            <a:off x="14000181" y="719461"/>
            <a:ext cx="2193866" cy="362985"/>
          </a:xfrm>
          <a:custGeom>
            <a:avLst/>
            <a:gdLst/>
            <a:ahLst/>
            <a:cxnLst/>
            <a:rect r="r" b="b" t="t" l="l"/>
            <a:pathLst>
              <a:path h="362985" w="2193866">
                <a:moveTo>
                  <a:pt x="0" y="0"/>
                </a:moveTo>
                <a:lnTo>
                  <a:pt x="2193866" y="0"/>
                </a:lnTo>
                <a:lnTo>
                  <a:pt x="2193866" y="362985"/>
                </a:lnTo>
                <a:lnTo>
                  <a:pt x="0" y="36298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028700" y="668737"/>
            <a:ext cx="1082363" cy="464432"/>
          </a:xfrm>
          <a:custGeom>
            <a:avLst/>
            <a:gdLst/>
            <a:ahLst/>
            <a:cxnLst/>
            <a:rect r="r" b="b" t="t" l="l"/>
            <a:pathLst>
              <a:path h="464432" w="1082363">
                <a:moveTo>
                  <a:pt x="0" y="0"/>
                </a:moveTo>
                <a:lnTo>
                  <a:pt x="1082363" y="0"/>
                </a:lnTo>
                <a:lnTo>
                  <a:pt x="1082363" y="464432"/>
                </a:lnTo>
                <a:lnTo>
                  <a:pt x="0" y="46443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0" id="10"/>
          <p:cNvGrpSpPr/>
          <p:nvPr/>
        </p:nvGrpSpPr>
        <p:grpSpPr>
          <a:xfrm rot="0">
            <a:off x="2486381" y="588745"/>
            <a:ext cx="1211480" cy="624416"/>
            <a:chOff x="0" y="0"/>
            <a:chExt cx="1615307" cy="832555"/>
          </a:xfrm>
        </p:grpSpPr>
        <p:sp>
          <p:nvSpPr>
            <p:cNvPr name="TextBox 11" id="11"/>
            <p:cNvSpPr txBox="true"/>
            <p:nvPr/>
          </p:nvSpPr>
          <p:spPr>
            <a:xfrm rot="0">
              <a:off x="832555" y="18217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rPr>
                <a:t>01</a:t>
              </a:r>
            </a:p>
          </p:txBody>
        </p:sp>
        <p:sp>
          <p:nvSpPr>
            <p:cNvPr name="Freeform 12" id="12"/>
            <p:cNvSpPr/>
            <p:nvPr/>
          </p:nvSpPr>
          <p:spPr>
            <a:xfrm flipH="false" flipV="false" rot="2775787">
              <a:off x="121853" y="121853"/>
              <a:ext cx="588848" cy="588848"/>
            </a:xfrm>
            <a:custGeom>
              <a:avLst/>
              <a:gdLst/>
              <a:ahLst/>
              <a:cxnLst/>
              <a:rect r="r" b="b" t="t" l="l"/>
              <a:pathLst>
                <a:path h="588848" w="588848">
                  <a:moveTo>
                    <a:pt x="0" y="0"/>
                  </a:moveTo>
                  <a:lnTo>
                    <a:pt x="588848" y="0"/>
                  </a:lnTo>
                  <a:lnTo>
                    <a:pt x="588848" y="588848"/>
                  </a:lnTo>
                  <a:lnTo>
                    <a:pt x="0" y="58884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grpSp>
        <p:nvGrpSpPr>
          <p:cNvPr name="Group 13" id="13"/>
          <p:cNvGrpSpPr/>
          <p:nvPr/>
        </p:nvGrpSpPr>
        <p:grpSpPr>
          <a:xfrm rot="0">
            <a:off x="5443716" y="729709"/>
            <a:ext cx="862336" cy="327152"/>
            <a:chOff x="0" y="0"/>
            <a:chExt cx="1149782" cy="436203"/>
          </a:xfrm>
        </p:grpSpPr>
        <p:sp>
          <p:nvSpPr>
            <p:cNvPr name="TextBox 14" id="14"/>
            <p:cNvSpPr txBox="true"/>
            <p:nvPr/>
          </p:nvSpPr>
          <p:spPr>
            <a:xfrm rot="0">
              <a:off x="367030" y="-952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rPr>
                <a:t>12</a:t>
              </a:r>
            </a:p>
          </p:txBody>
        </p:sp>
        <p:sp>
          <p:nvSpPr>
            <p:cNvPr name="Freeform 15" id="15"/>
            <p:cNvSpPr/>
            <p:nvPr/>
          </p:nvSpPr>
          <p:spPr>
            <a:xfrm flipH="false" flipV="false" rot="0">
              <a:off x="0" y="20313"/>
              <a:ext cx="367030" cy="332329"/>
            </a:xfrm>
            <a:custGeom>
              <a:avLst/>
              <a:gdLst/>
              <a:ahLst/>
              <a:cxnLst/>
              <a:rect r="r" b="b" t="t" l="l"/>
              <a:pathLst>
                <a:path h="332329" w="367030">
                  <a:moveTo>
                    <a:pt x="0" y="0"/>
                  </a:moveTo>
                  <a:lnTo>
                    <a:pt x="367030" y="0"/>
                  </a:lnTo>
                  <a:lnTo>
                    <a:pt x="367030" y="332329"/>
                  </a:lnTo>
                  <a:lnTo>
                    <a:pt x="0" y="33232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grpSp>
        <p:nvGrpSpPr>
          <p:cNvPr name="Group 16" id="16"/>
          <p:cNvGrpSpPr/>
          <p:nvPr/>
        </p:nvGrpSpPr>
        <p:grpSpPr>
          <a:xfrm rot="0">
            <a:off x="4115755" y="703945"/>
            <a:ext cx="908861" cy="327152"/>
            <a:chOff x="0" y="0"/>
            <a:chExt cx="1211815" cy="436203"/>
          </a:xfrm>
        </p:grpSpPr>
        <p:sp>
          <p:nvSpPr>
            <p:cNvPr name="TextBox 17" id="17"/>
            <p:cNvSpPr txBox="true"/>
            <p:nvPr/>
          </p:nvSpPr>
          <p:spPr>
            <a:xfrm rot="0">
              <a:off x="429063" y="-952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rPr>
                <a:t>07</a:t>
              </a:r>
            </a:p>
          </p:txBody>
        </p:sp>
        <p:sp>
          <p:nvSpPr>
            <p:cNvPr name="Freeform 18" id="18"/>
            <p:cNvSpPr/>
            <p:nvPr/>
          </p:nvSpPr>
          <p:spPr>
            <a:xfrm flipH="false" flipV="false" rot="0">
              <a:off x="0" y="58413"/>
              <a:ext cx="429063" cy="332329"/>
            </a:xfrm>
            <a:custGeom>
              <a:avLst/>
              <a:gdLst/>
              <a:ahLst/>
              <a:cxnLst/>
              <a:rect r="r" b="b" t="t" l="l"/>
              <a:pathLst>
                <a:path h="332329" w="429063">
                  <a:moveTo>
                    <a:pt x="0" y="0"/>
                  </a:moveTo>
                  <a:lnTo>
                    <a:pt x="429063" y="0"/>
                  </a:lnTo>
                  <a:lnTo>
                    <a:pt x="429063" y="332329"/>
                  </a:lnTo>
                  <a:lnTo>
                    <a:pt x="0" y="33232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grpSp>
        <p:nvGrpSpPr>
          <p:cNvPr name="Group 19" id="19"/>
          <p:cNvGrpSpPr/>
          <p:nvPr/>
        </p:nvGrpSpPr>
        <p:grpSpPr>
          <a:xfrm rot="0">
            <a:off x="11129526" y="6526310"/>
            <a:ext cx="5757590" cy="902665"/>
            <a:chOff x="0" y="0"/>
            <a:chExt cx="1516402" cy="237739"/>
          </a:xfrm>
        </p:grpSpPr>
        <p:sp>
          <p:nvSpPr>
            <p:cNvPr name="Freeform 20" id="20"/>
            <p:cNvSpPr/>
            <p:nvPr/>
          </p:nvSpPr>
          <p:spPr>
            <a:xfrm flipH="false" flipV="false" rot="0">
              <a:off x="0" y="0"/>
              <a:ext cx="1516402" cy="237739"/>
            </a:xfrm>
            <a:custGeom>
              <a:avLst/>
              <a:gdLst/>
              <a:ahLst/>
              <a:cxnLst/>
              <a:rect r="r" b="b" t="t" l="l"/>
              <a:pathLst>
                <a:path h="237739" w="1516402">
                  <a:moveTo>
                    <a:pt x="65888" y="0"/>
                  </a:moveTo>
                  <a:lnTo>
                    <a:pt x="1450515" y="0"/>
                  </a:lnTo>
                  <a:cubicBezTo>
                    <a:pt x="1467989" y="0"/>
                    <a:pt x="1484748" y="6942"/>
                    <a:pt x="1497104" y="19298"/>
                  </a:cubicBezTo>
                  <a:cubicBezTo>
                    <a:pt x="1509461" y="31654"/>
                    <a:pt x="1516402" y="48413"/>
                    <a:pt x="1516402" y="65888"/>
                  </a:cubicBezTo>
                  <a:lnTo>
                    <a:pt x="1516402" y="171851"/>
                  </a:lnTo>
                  <a:cubicBezTo>
                    <a:pt x="1516402" y="189326"/>
                    <a:pt x="1509461" y="206085"/>
                    <a:pt x="1497104" y="218441"/>
                  </a:cubicBezTo>
                  <a:cubicBezTo>
                    <a:pt x="1484748" y="230797"/>
                    <a:pt x="1467989" y="237739"/>
                    <a:pt x="1450515" y="237739"/>
                  </a:cubicBezTo>
                  <a:lnTo>
                    <a:pt x="65888" y="237739"/>
                  </a:lnTo>
                  <a:cubicBezTo>
                    <a:pt x="48413" y="237739"/>
                    <a:pt x="31654" y="230797"/>
                    <a:pt x="19298" y="218441"/>
                  </a:cubicBezTo>
                  <a:cubicBezTo>
                    <a:pt x="6942" y="206085"/>
                    <a:pt x="0" y="189326"/>
                    <a:pt x="0" y="171851"/>
                  </a:cubicBezTo>
                  <a:lnTo>
                    <a:pt x="0" y="65888"/>
                  </a:lnTo>
                  <a:cubicBezTo>
                    <a:pt x="0" y="48413"/>
                    <a:pt x="6942" y="31654"/>
                    <a:pt x="19298" y="19298"/>
                  </a:cubicBezTo>
                  <a:cubicBezTo>
                    <a:pt x="31654" y="6942"/>
                    <a:pt x="48413" y="0"/>
                    <a:pt x="65888" y="0"/>
                  </a:cubicBezTo>
                  <a:close/>
                </a:path>
              </a:pathLst>
            </a:custGeom>
            <a:solidFill>
              <a:srgbClr val="585EFF"/>
            </a:solidFill>
            <a:ln w="47625" cap="rnd">
              <a:solidFill>
                <a:srgbClr val="585EFF"/>
              </a:solidFill>
              <a:prstDash val="solid"/>
              <a:round/>
            </a:ln>
          </p:spPr>
        </p:sp>
        <p:sp>
          <p:nvSpPr>
            <p:cNvPr name="TextBox 21" id="21"/>
            <p:cNvSpPr txBox="true"/>
            <p:nvPr/>
          </p:nvSpPr>
          <p:spPr>
            <a:xfrm>
              <a:off x="0" y="-57150"/>
              <a:ext cx="812800" cy="869950"/>
            </a:xfrm>
            <a:prstGeom prst="rect">
              <a:avLst/>
            </a:prstGeom>
          </p:spPr>
          <p:txBody>
            <a:bodyPr anchor="t" rtlCol="false" tIns="254000" lIns="254000" bIns="254000" rIns="254000"/>
            <a:lstStyle/>
            <a:p>
              <a:pPr algn="ctr">
                <a:lnSpc>
                  <a:spcPts val="3359"/>
                </a:lnSpc>
              </a:pPr>
              <a:r>
                <a:rPr lang="en-US" sz="2399">
                  <a:solidFill>
                    <a:srgbClr val="FFFFFF"/>
                  </a:solidFill>
                  <a:latin typeface="Disket Mono"/>
                </a:rPr>
                <a:t>Audience: Dr. Galloway</a:t>
              </a:r>
            </a:p>
          </p:txBody>
        </p:sp>
      </p:grpSp>
      <p:sp>
        <p:nvSpPr>
          <p:cNvPr name="Freeform 22" id="22"/>
          <p:cNvSpPr/>
          <p:nvPr/>
        </p:nvSpPr>
        <p:spPr>
          <a:xfrm flipH="false" flipV="false" rot="0">
            <a:off x="12613920" y="2225992"/>
            <a:ext cx="2839093" cy="3564339"/>
          </a:xfrm>
          <a:custGeom>
            <a:avLst/>
            <a:gdLst/>
            <a:ahLst/>
            <a:cxnLst/>
            <a:rect r="r" b="b" t="t" l="l"/>
            <a:pathLst>
              <a:path h="3564339" w="2839093">
                <a:moveTo>
                  <a:pt x="0" y="0"/>
                </a:moveTo>
                <a:lnTo>
                  <a:pt x="2839092" y="0"/>
                </a:lnTo>
                <a:lnTo>
                  <a:pt x="2839092" y="3564339"/>
                </a:lnTo>
                <a:lnTo>
                  <a:pt x="0" y="3564339"/>
                </a:lnTo>
                <a:lnTo>
                  <a:pt x="0" y="0"/>
                </a:lnTo>
                <a:close/>
              </a:path>
            </a:pathLst>
          </a:custGeom>
          <a:blipFill>
            <a:blip r:embed="rId17"/>
            <a:stretch>
              <a:fillRect l="-1154" t="-4082" r="-1154" b="0"/>
            </a:stretch>
          </a:blipFill>
        </p:spPr>
      </p:sp>
      <p:pic>
        <p:nvPicPr>
          <p:cNvPr name="Picture 23" id="23"/>
          <p:cNvPicPr>
            <a:picLocks noChangeAspect="true"/>
          </p:cNvPicPr>
          <p:nvPr/>
        </p:nvPicPr>
        <p:blipFill>
          <a:blip r:embed="rId18"/>
          <a:srcRect l="0" t="0" r="0" b="0"/>
          <a:stretch>
            <a:fillRect/>
          </a:stretch>
        </p:blipFill>
        <p:spPr>
          <a:xfrm flipH="false" flipV="false" rot="0">
            <a:off x="14608077" y="2934751"/>
            <a:ext cx="978075" cy="934061"/>
          </a:xfrm>
          <a:prstGeom prst="rect">
            <a:avLst/>
          </a:prstGeom>
        </p:spPr>
      </p:pic>
      <p:sp>
        <p:nvSpPr>
          <p:cNvPr name="TextBox 24" id="24"/>
          <p:cNvSpPr txBox="true"/>
          <p:nvPr/>
        </p:nvSpPr>
        <p:spPr>
          <a:xfrm rot="0">
            <a:off x="1028700" y="1505556"/>
            <a:ext cx="8560485" cy="3061970"/>
          </a:xfrm>
          <a:prstGeom prst="rect">
            <a:avLst/>
          </a:prstGeom>
        </p:spPr>
        <p:txBody>
          <a:bodyPr anchor="t" rtlCol="false" tIns="0" lIns="0" bIns="0" rIns="0">
            <a:spAutoFit/>
          </a:bodyPr>
          <a:lstStyle/>
          <a:p>
            <a:pPr>
              <a:lnSpc>
                <a:spcPts val="7839"/>
              </a:lnSpc>
            </a:pPr>
            <a:r>
              <a:rPr lang="en-US" sz="6999">
                <a:solidFill>
                  <a:srgbClr val="FF63D8"/>
                </a:solidFill>
                <a:latin typeface="Arcade Gamer"/>
              </a:rPr>
              <a:t>PROJECT OVERVIEW AND GOALS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51992" y="3567933"/>
            <a:ext cx="8672432" cy="6385218"/>
            <a:chOff x="0" y="0"/>
            <a:chExt cx="2157247" cy="1588308"/>
          </a:xfrm>
        </p:grpSpPr>
        <p:sp>
          <p:nvSpPr>
            <p:cNvPr name="Freeform 3" id="3"/>
            <p:cNvSpPr/>
            <p:nvPr/>
          </p:nvSpPr>
          <p:spPr>
            <a:xfrm flipH="false" flipV="false" rot="0">
              <a:off x="0" y="0"/>
              <a:ext cx="2157247" cy="1588308"/>
            </a:xfrm>
            <a:custGeom>
              <a:avLst/>
              <a:gdLst/>
              <a:ahLst/>
              <a:cxnLst/>
              <a:rect r="r" b="b" t="t" l="l"/>
              <a:pathLst>
                <a:path h="1588308" w="2157247">
                  <a:moveTo>
                    <a:pt x="43743" y="0"/>
                  </a:moveTo>
                  <a:lnTo>
                    <a:pt x="2113504" y="0"/>
                  </a:lnTo>
                  <a:cubicBezTo>
                    <a:pt x="2125105" y="0"/>
                    <a:pt x="2136231" y="4609"/>
                    <a:pt x="2144435" y="12812"/>
                  </a:cubicBezTo>
                  <a:cubicBezTo>
                    <a:pt x="2152638" y="21015"/>
                    <a:pt x="2157247" y="32141"/>
                    <a:pt x="2157247" y="43743"/>
                  </a:cubicBezTo>
                  <a:lnTo>
                    <a:pt x="2157247" y="1544565"/>
                  </a:lnTo>
                  <a:cubicBezTo>
                    <a:pt x="2157247" y="1568724"/>
                    <a:pt x="2137662" y="1588308"/>
                    <a:pt x="2113504" y="1588308"/>
                  </a:cubicBezTo>
                  <a:lnTo>
                    <a:pt x="43743" y="1588308"/>
                  </a:lnTo>
                  <a:cubicBezTo>
                    <a:pt x="32141" y="1588308"/>
                    <a:pt x="21015" y="1583699"/>
                    <a:pt x="12812" y="1575496"/>
                  </a:cubicBezTo>
                  <a:cubicBezTo>
                    <a:pt x="4609" y="1567293"/>
                    <a:pt x="0" y="1556167"/>
                    <a:pt x="0" y="1544565"/>
                  </a:cubicBezTo>
                  <a:lnTo>
                    <a:pt x="0" y="43743"/>
                  </a:lnTo>
                  <a:cubicBezTo>
                    <a:pt x="0" y="19584"/>
                    <a:pt x="19584" y="0"/>
                    <a:pt x="43743" y="0"/>
                  </a:cubicBezTo>
                  <a:close/>
                </a:path>
              </a:pathLst>
            </a:custGeom>
            <a:solidFill>
              <a:srgbClr val="000000"/>
            </a:solidFill>
            <a:ln w="47625" cap="rnd">
              <a:solidFill>
                <a:srgbClr val="21EF80"/>
              </a:solidFill>
              <a:prstDash val="solid"/>
              <a:round/>
            </a:ln>
          </p:spPr>
        </p:sp>
        <p:sp>
          <p:nvSpPr>
            <p:cNvPr name="TextBox 4" id="4"/>
            <p:cNvSpPr txBox="true"/>
            <p:nvPr/>
          </p:nvSpPr>
          <p:spPr>
            <a:xfrm>
              <a:off x="0" y="-57150"/>
              <a:ext cx="812800" cy="869950"/>
            </a:xfrm>
            <a:prstGeom prst="rect">
              <a:avLst/>
            </a:prstGeom>
          </p:spPr>
          <p:txBody>
            <a:bodyPr anchor="t" rtlCol="false" tIns="254000" lIns="254000" bIns="254000" rIns="254000"/>
            <a:lstStyle/>
            <a:p>
              <a:pPr>
                <a:lnSpc>
                  <a:spcPts val="3359"/>
                </a:lnSpc>
              </a:pPr>
            </a:p>
          </p:txBody>
        </p:sp>
      </p:grpSp>
      <p:pic>
        <p:nvPicPr>
          <p:cNvPr name="Picture 5" id="5"/>
          <p:cNvPicPr>
            <a:picLocks noChangeAspect="true"/>
          </p:cNvPicPr>
          <p:nvPr/>
        </p:nvPicPr>
        <p:blipFill>
          <a:blip r:embed="rId3"/>
          <a:srcRect l="0" t="0" r="0" b="0"/>
          <a:stretch>
            <a:fillRect/>
          </a:stretch>
        </p:blipFill>
        <p:spPr>
          <a:xfrm flipH="false" flipV="false" rot="0">
            <a:off x="16514932" y="719461"/>
            <a:ext cx="744368" cy="331244"/>
          </a:xfrm>
          <a:prstGeom prst="rect">
            <a:avLst/>
          </a:prstGeom>
        </p:spPr>
      </p:pic>
      <p:sp>
        <p:nvSpPr>
          <p:cNvPr name="Freeform 6" id="6"/>
          <p:cNvSpPr/>
          <p:nvPr/>
        </p:nvSpPr>
        <p:spPr>
          <a:xfrm flipH="false" flipV="false" rot="0">
            <a:off x="14000181" y="719461"/>
            <a:ext cx="2193866" cy="362985"/>
          </a:xfrm>
          <a:custGeom>
            <a:avLst/>
            <a:gdLst/>
            <a:ahLst/>
            <a:cxnLst/>
            <a:rect r="r" b="b" t="t" l="l"/>
            <a:pathLst>
              <a:path h="362985" w="2193866">
                <a:moveTo>
                  <a:pt x="0" y="0"/>
                </a:moveTo>
                <a:lnTo>
                  <a:pt x="2193866" y="0"/>
                </a:lnTo>
                <a:lnTo>
                  <a:pt x="2193866" y="362985"/>
                </a:lnTo>
                <a:lnTo>
                  <a:pt x="0" y="3629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28700" y="668737"/>
            <a:ext cx="1082363" cy="464432"/>
          </a:xfrm>
          <a:custGeom>
            <a:avLst/>
            <a:gdLst/>
            <a:ahLst/>
            <a:cxnLst/>
            <a:rect r="r" b="b" t="t" l="l"/>
            <a:pathLst>
              <a:path h="464432" w="1082363">
                <a:moveTo>
                  <a:pt x="0" y="0"/>
                </a:moveTo>
                <a:lnTo>
                  <a:pt x="1082363" y="0"/>
                </a:lnTo>
                <a:lnTo>
                  <a:pt x="1082363" y="464432"/>
                </a:lnTo>
                <a:lnTo>
                  <a:pt x="0" y="4644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2486381" y="588745"/>
            <a:ext cx="1211480" cy="624416"/>
            <a:chOff x="0" y="0"/>
            <a:chExt cx="1615307" cy="832555"/>
          </a:xfrm>
        </p:grpSpPr>
        <p:sp>
          <p:nvSpPr>
            <p:cNvPr name="TextBox 9" id="9"/>
            <p:cNvSpPr txBox="true"/>
            <p:nvPr/>
          </p:nvSpPr>
          <p:spPr>
            <a:xfrm rot="0">
              <a:off x="832555" y="18217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rPr>
                <a:t>01</a:t>
              </a:r>
            </a:p>
          </p:txBody>
        </p:sp>
        <p:sp>
          <p:nvSpPr>
            <p:cNvPr name="Freeform 10" id="10"/>
            <p:cNvSpPr/>
            <p:nvPr/>
          </p:nvSpPr>
          <p:spPr>
            <a:xfrm flipH="false" flipV="false" rot="2775787">
              <a:off x="121853" y="121853"/>
              <a:ext cx="588848" cy="588848"/>
            </a:xfrm>
            <a:custGeom>
              <a:avLst/>
              <a:gdLst/>
              <a:ahLst/>
              <a:cxnLst/>
              <a:rect r="r" b="b" t="t" l="l"/>
              <a:pathLst>
                <a:path h="588848" w="588848">
                  <a:moveTo>
                    <a:pt x="0" y="0"/>
                  </a:moveTo>
                  <a:lnTo>
                    <a:pt x="588848" y="0"/>
                  </a:lnTo>
                  <a:lnTo>
                    <a:pt x="588848" y="588848"/>
                  </a:lnTo>
                  <a:lnTo>
                    <a:pt x="0" y="58884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11" id="11"/>
          <p:cNvGrpSpPr/>
          <p:nvPr/>
        </p:nvGrpSpPr>
        <p:grpSpPr>
          <a:xfrm rot="0">
            <a:off x="5443716" y="729709"/>
            <a:ext cx="862336" cy="327152"/>
            <a:chOff x="0" y="0"/>
            <a:chExt cx="1149782" cy="436203"/>
          </a:xfrm>
        </p:grpSpPr>
        <p:sp>
          <p:nvSpPr>
            <p:cNvPr name="TextBox 12" id="12"/>
            <p:cNvSpPr txBox="true"/>
            <p:nvPr/>
          </p:nvSpPr>
          <p:spPr>
            <a:xfrm rot="0">
              <a:off x="367030" y="-952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rPr>
                <a:t>12</a:t>
              </a:r>
            </a:p>
          </p:txBody>
        </p:sp>
        <p:sp>
          <p:nvSpPr>
            <p:cNvPr name="Freeform 13" id="13"/>
            <p:cNvSpPr/>
            <p:nvPr/>
          </p:nvSpPr>
          <p:spPr>
            <a:xfrm flipH="false" flipV="false" rot="0">
              <a:off x="0" y="20313"/>
              <a:ext cx="367030" cy="332329"/>
            </a:xfrm>
            <a:custGeom>
              <a:avLst/>
              <a:gdLst/>
              <a:ahLst/>
              <a:cxnLst/>
              <a:rect r="r" b="b" t="t" l="l"/>
              <a:pathLst>
                <a:path h="332329" w="367030">
                  <a:moveTo>
                    <a:pt x="0" y="0"/>
                  </a:moveTo>
                  <a:lnTo>
                    <a:pt x="367030" y="0"/>
                  </a:lnTo>
                  <a:lnTo>
                    <a:pt x="367030" y="332329"/>
                  </a:lnTo>
                  <a:lnTo>
                    <a:pt x="0" y="33232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grpSp>
        <p:nvGrpSpPr>
          <p:cNvPr name="Group 14" id="14"/>
          <p:cNvGrpSpPr/>
          <p:nvPr/>
        </p:nvGrpSpPr>
        <p:grpSpPr>
          <a:xfrm rot="0">
            <a:off x="4115755" y="703945"/>
            <a:ext cx="908861" cy="327152"/>
            <a:chOff x="0" y="0"/>
            <a:chExt cx="1211815" cy="436203"/>
          </a:xfrm>
        </p:grpSpPr>
        <p:sp>
          <p:nvSpPr>
            <p:cNvPr name="TextBox 15" id="15"/>
            <p:cNvSpPr txBox="true"/>
            <p:nvPr/>
          </p:nvSpPr>
          <p:spPr>
            <a:xfrm rot="0">
              <a:off x="429063" y="-952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rPr>
                <a:t>07</a:t>
              </a:r>
            </a:p>
          </p:txBody>
        </p:sp>
        <p:sp>
          <p:nvSpPr>
            <p:cNvPr name="Freeform 16" id="16"/>
            <p:cNvSpPr/>
            <p:nvPr/>
          </p:nvSpPr>
          <p:spPr>
            <a:xfrm flipH="false" flipV="false" rot="0">
              <a:off x="0" y="58413"/>
              <a:ext cx="429063" cy="332329"/>
            </a:xfrm>
            <a:custGeom>
              <a:avLst/>
              <a:gdLst/>
              <a:ahLst/>
              <a:cxnLst/>
              <a:rect r="r" b="b" t="t" l="l"/>
              <a:pathLst>
                <a:path h="332329" w="429063">
                  <a:moveTo>
                    <a:pt x="0" y="0"/>
                  </a:moveTo>
                  <a:lnTo>
                    <a:pt x="429063" y="0"/>
                  </a:lnTo>
                  <a:lnTo>
                    <a:pt x="429063" y="332329"/>
                  </a:lnTo>
                  <a:lnTo>
                    <a:pt x="0" y="33232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grpSp>
        <p:nvGrpSpPr>
          <p:cNvPr name="Group 17" id="17"/>
          <p:cNvGrpSpPr/>
          <p:nvPr/>
        </p:nvGrpSpPr>
        <p:grpSpPr>
          <a:xfrm rot="0">
            <a:off x="9144000" y="1456068"/>
            <a:ext cx="9063859" cy="8592334"/>
            <a:chOff x="0" y="0"/>
            <a:chExt cx="2254613" cy="2137323"/>
          </a:xfrm>
        </p:grpSpPr>
        <p:sp>
          <p:nvSpPr>
            <p:cNvPr name="Freeform 18" id="18"/>
            <p:cNvSpPr/>
            <p:nvPr/>
          </p:nvSpPr>
          <p:spPr>
            <a:xfrm flipH="false" flipV="false" rot="0">
              <a:off x="0" y="0"/>
              <a:ext cx="2254613" cy="2137323"/>
            </a:xfrm>
            <a:custGeom>
              <a:avLst/>
              <a:gdLst/>
              <a:ahLst/>
              <a:cxnLst/>
              <a:rect r="r" b="b" t="t" l="l"/>
              <a:pathLst>
                <a:path h="2137323" w="2254613">
                  <a:moveTo>
                    <a:pt x="41853" y="0"/>
                  </a:moveTo>
                  <a:lnTo>
                    <a:pt x="2212760" y="0"/>
                  </a:lnTo>
                  <a:cubicBezTo>
                    <a:pt x="2235875" y="0"/>
                    <a:pt x="2254613" y="18738"/>
                    <a:pt x="2254613" y="41853"/>
                  </a:cubicBezTo>
                  <a:lnTo>
                    <a:pt x="2254613" y="2095469"/>
                  </a:lnTo>
                  <a:cubicBezTo>
                    <a:pt x="2254613" y="2118584"/>
                    <a:pt x="2235875" y="2137323"/>
                    <a:pt x="2212760" y="2137323"/>
                  </a:cubicBezTo>
                  <a:lnTo>
                    <a:pt x="41853" y="2137323"/>
                  </a:lnTo>
                  <a:cubicBezTo>
                    <a:pt x="18738" y="2137323"/>
                    <a:pt x="0" y="2118584"/>
                    <a:pt x="0" y="2095469"/>
                  </a:cubicBezTo>
                  <a:lnTo>
                    <a:pt x="0" y="41853"/>
                  </a:lnTo>
                  <a:cubicBezTo>
                    <a:pt x="0" y="18738"/>
                    <a:pt x="18738" y="0"/>
                    <a:pt x="41853" y="0"/>
                  </a:cubicBezTo>
                  <a:close/>
                </a:path>
              </a:pathLst>
            </a:custGeom>
            <a:solidFill>
              <a:srgbClr val="000000"/>
            </a:solidFill>
            <a:ln w="47625" cap="rnd">
              <a:solidFill>
                <a:srgbClr val="21EF80"/>
              </a:solidFill>
              <a:prstDash val="solid"/>
              <a:round/>
            </a:ln>
          </p:spPr>
        </p:sp>
        <p:sp>
          <p:nvSpPr>
            <p:cNvPr name="TextBox 19" id="19"/>
            <p:cNvSpPr txBox="true"/>
            <p:nvPr/>
          </p:nvSpPr>
          <p:spPr>
            <a:xfrm>
              <a:off x="0" y="-57150"/>
              <a:ext cx="812800" cy="869950"/>
            </a:xfrm>
            <a:prstGeom prst="rect">
              <a:avLst/>
            </a:prstGeom>
          </p:spPr>
          <p:txBody>
            <a:bodyPr anchor="t" rtlCol="false" tIns="254000" lIns="254000" bIns="254000" rIns="254000"/>
            <a:lstStyle/>
            <a:p>
              <a:pPr>
                <a:lnSpc>
                  <a:spcPts val="3359"/>
                </a:lnSpc>
              </a:pPr>
            </a:p>
          </p:txBody>
        </p:sp>
      </p:grpSp>
      <p:sp>
        <p:nvSpPr>
          <p:cNvPr name="TextBox 20" id="20"/>
          <p:cNvSpPr txBox="true"/>
          <p:nvPr/>
        </p:nvSpPr>
        <p:spPr>
          <a:xfrm rot="0">
            <a:off x="368906" y="1345337"/>
            <a:ext cx="9063859" cy="2071370"/>
          </a:xfrm>
          <a:prstGeom prst="rect">
            <a:avLst/>
          </a:prstGeom>
        </p:spPr>
        <p:txBody>
          <a:bodyPr anchor="t" rtlCol="false" tIns="0" lIns="0" bIns="0" rIns="0">
            <a:spAutoFit/>
          </a:bodyPr>
          <a:lstStyle/>
          <a:p>
            <a:pPr>
              <a:lnSpc>
                <a:spcPts val="7839"/>
              </a:lnSpc>
            </a:pPr>
            <a:r>
              <a:rPr lang="en-US" sz="6999">
                <a:solidFill>
                  <a:srgbClr val="FF63D8"/>
                </a:solidFill>
                <a:latin typeface="Arcade Gamer"/>
              </a:rPr>
              <a:t>FUNCTIONAL REQUIREMENTS</a:t>
            </a:r>
          </a:p>
        </p:txBody>
      </p:sp>
      <p:pic>
        <p:nvPicPr>
          <p:cNvPr name="Picture 21" id="21"/>
          <p:cNvPicPr>
            <a:picLocks noChangeAspect="true"/>
          </p:cNvPicPr>
          <p:nvPr/>
        </p:nvPicPr>
        <p:blipFill>
          <a:blip r:embed="rId14"/>
          <a:srcRect l="0" t="0" r="0" b="0"/>
          <a:stretch>
            <a:fillRect/>
          </a:stretch>
        </p:blipFill>
        <p:spPr>
          <a:xfrm flipH="false" flipV="false" rot="0">
            <a:off x="7110155" y="1923517"/>
            <a:ext cx="978075" cy="934061"/>
          </a:xfrm>
          <a:prstGeom prst="rect">
            <a:avLst/>
          </a:prstGeom>
        </p:spPr>
      </p:pic>
      <p:sp>
        <p:nvSpPr>
          <p:cNvPr name="Freeform 22" id="22"/>
          <p:cNvSpPr/>
          <p:nvPr/>
        </p:nvSpPr>
        <p:spPr>
          <a:xfrm flipH="true" flipV="false" rot="0">
            <a:off x="775045" y="4588684"/>
            <a:ext cx="335928" cy="313329"/>
          </a:xfrm>
          <a:custGeom>
            <a:avLst/>
            <a:gdLst/>
            <a:ahLst/>
            <a:cxnLst/>
            <a:rect r="r" b="b" t="t" l="l"/>
            <a:pathLst>
              <a:path h="313329" w="335928">
                <a:moveTo>
                  <a:pt x="335928" y="0"/>
                </a:moveTo>
                <a:lnTo>
                  <a:pt x="0" y="0"/>
                </a:lnTo>
                <a:lnTo>
                  <a:pt x="0" y="313329"/>
                </a:lnTo>
                <a:lnTo>
                  <a:pt x="335928" y="313329"/>
                </a:lnTo>
                <a:lnTo>
                  <a:pt x="335928"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23" id="23"/>
          <p:cNvSpPr txBox="true"/>
          <p:nvPr/>
        </p:nvSpPr>
        <p:spPr>
          <a:xfrm rot="0">
            <a:off x="1327788" y="4521511"/>
            <a:ext cx="6563991" cy="447675"/>
          </a:xfrm>
          <a:prstGeom prst="rect">
            <a:avLst/>
          </a:prstGeom>
        </p:spPr>
        <p:txBody>
          <a:bodyPr anchor="t" rtlCol="false" tIns="0" lIns="0" bIns="0" rIns="0">
            <a:spAutoFit/>
          </a:bodyPr>
          <a:lstStyle/>
          <a:p>
            <a:pPr marL="0" indent="0" lvl="0">
              <a:lnSpc>
                <a:spcPts val="3599"/>
              </a:lnSpc>
              <a:spcBef>
                <a:spcPct val="0"/>
              </a:spcBef>
            </a:pPr>
            <a:r>
              <a:rPr lang="en-US" sz="2999">
                <a:solidFill>
                  <a:srgbClr val="FFFFFF"/>
                </a:solidFill>
                <a:latin typeface="Disket Mono Bold"/>
              </a:rPr>
              <a:t>INUJRY</a:t>
            </a:r>
          </a:p>
        </p:txBody>
      </p:sp>
      <p:sp>
        <p:nvSpPr>
          <p:cNvPr name="Freeform 24" id="24"/>
          <p:cNvSpPr/>
          <p:nvPr/>
        </p:nvSpPr>
        <p:spPr>
          <a:xfrm flipH="true" flipV="false" rot="0">
            <a:off x="775045" y="5646177"/>
            <a:ext cx="335928" cy="313329"/>
          </a:xfrm>
          <a:custGeom>
            <a:avLst/>
            <a:gdLst/>
            <a:ahLst/>
            <a:cxnLst/>
            <a:rect r="r" b="b" t="t" l="l"/>
            <a:pathLst>
              <a:path h="313329" w="335928">
                <a:moveTo>
                  <a:pt x="335928" y="0"/>
                </a:moveTo>
                <a:lnTo>
                  <a:pt x="0" y="0"/>
                </a:lnTo>
                <a:lnTo>
                  <a:pt x="0" y="313328"/>
                </a:lnTo>
                <a:lnTo>
                  <a:pt x="335928" y="313328"/>
                </a:lnTo>
                <a:lnTo>
                  <a:pt x="335928"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25" id="25"/>
          <p:cNvSpPr txBox="true"/>
          <p:nvPr/>
        </p:nvSpPr>
        <p:spPr>
          <a:xfrm rot="0">
            <a:off x="1327788" y="5579003"/>
            <a:ext cx="6563991" cy="447675"/>
          </a:xfrm>
          <a:prstGeom prst="rect">
            <a:avLst/>
          </a:prstGeom>
        </p:spPr>
        <p:txBody>
          <a:bodyPr anchor="t" rtlCol="false" tIns="0" lIns="0" bIns="0" rIns="0">
            <a:spAutoFit/>
          </a:bodyPr>
          <a:lstStyle/>
          <a:p>
            <a:pPr marL="0" indent="0" lvl="0">
              <a:lnSpc>
                <a:spcPts val="3599"/>
              </a:lnSpc>
              <a:spcBef>
                <a:spcPct val="0"/>
              </a:spcBef>
            </a:pPr>
            <a:r>
              <a:rPr lang="en-US" sz="2999">
                <a:solidFill>
                  <a:srgbClr val="FFFFFF"/>
                </a:solidFill>
                <a:latin typeface="Disket Mono Bold"/>
              </a:rPr>
              <a:t>VISUALS</a:t>
            </a:r>
          </a:p>
        </p:txBody>
      </p:sp>
      <p:sp>
        <p:nvSpPr>
          <p:cNvPr name="Freeform 26" id="26"/>
          <p:cNvSpPr/>
          <p:nvPr/>
        </p:nvSpPr>
        <p:spPr>
          <a:xfrm flipH="true" flipV="false" rot="0">
            <a:off x="775045" y="6703669"/>
            <a:ext cx="335928" cy="313329"/>
          </a:xfrm>
          <a:custGeom>
            <a:avLst/>
            <a:gdLst/>
            <a:ahLst/>
            <a:cxnLst/>
            <a:rect r="r" b="b" t="t" l="l"/>
            <a:pathLst>
              <a:path h="313329" w="335928">
                <a:moveTo>
                  <a:pt x="335928" y="0"/>
                </a:moveTo>
                <a:lnTo>
                  <a:pt x="0" y="0"/>
                </a:lnTo>
                <a:lnTo>
                  <a:pt x="0" y="313329"/>
                </a:lnTo>
                <a:lnTo>
                  <a:pt x="335928" y="313329"/>
                </a:lnTo>
                <a:lnTo>
                  <a:pt x="335928"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27" id="27"/>
          <p:cNvSpPr txBox="true"/>
          <p:nvPr/>
        </p:nvSpPr>
        <p:spPr>
          <a:xfrm rot="0">
            <a:off x="1327788" y="6636496"/>
            <a:ext cx="6563991" cy="447675"/>
          </a:xfrm>
          <a:prstGeom prst="rect">
            <a:avLst/>
          </a:prstGeom>
        </p:spPr>
        <p:txBody>
          <a:bodyPr anchor="t" rtlCol="false" tIns="0" lIns="0" bIns="0" rIns="0">
            <a:spAutoFit/>
          </a:bodyPr>
          <a:lstStyle/>
          <a:p>
            <a:pPr marL="0" indent="0" lvl="0">
              <a:lnSpc>
                <a:spcPts val="3599"/>
              </a:lnSpc>
              <a:spcBef>
                <a:spcPct val="0"/>
              </a:spcBef>
            </a:pPr>
            <a:r>
              <a:rPr lang="en-US" sz="2999">
                <a:solidFill>
                  <a:srgbClr val="FFFFFF"/>
                </a:solidFill>
                <a:latin typeface="Disket Mono Bold"/>
              </a:rPr>
              <a:t>ENVIRONMENT </a:t>
            </a:r>
          </a:p>
        </p:txBody>
      </p:sp>
      <p:sp>
        <p:nvSpPr>
          <p:cNvPr name="Freeform 28" id="28"/>
          <p:cNvSpPr/>
          <p:nvPr/>
        </p:nvSpPr>
        <p:spPr>
          <a:xfrm flipH="true" flipV="false" rot="0">
            <a:off x="775045" y="8742453"/>
            <a:ext cx="335928" cy="313329"/>
          </a:xfrm>
          <a:custGeom>
            <a:avLst/>
            <a:gdLst/>
            <a:ahLst/>
            <a:cxnLst/>
            <a:rect r="r" b="b" t="t" l="l"/>
            <a:pathLst>
              <a:path h="313329" w="335928">
                <a:moveTo>
                  <a:pt x="335928" y="0"/>
                </a:moveTo>
                <a:lnTo>
                  <a:pt x="0" y="0"/>
                </a:lnTo>
                <a:lnTo>
                  <a:pt x="0" y="313329"/>
                </a:lnTo>
                <a:lnTo>
                  <a:pt x="335928" y="313329"/>
                </a:lnTo>
                <a:lnTo>
                  <a:pt x="335928"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29" id="29"/>
          <p:cNvSpPr txBox="true"/>
          <p:nvPr/>
        </p:nvSpPr>
        <p:spPr>
          <a:xfrm rot="0">
            <a:off x="1327788" y="8675280"/>
            <a:ext cx="6563991" cy="447675"/>
          </a:xfrm>
          <a:prstGeom prst="rect">
            <a:avLst/>
          </a:prstGeom>
        </p:spPr>
        <p:txBody>
          <a:bodyPr anchor="t" rtlCol="false" tIns="0" lIns="0" bIns="0" rIns="0">
            <a:spAutoFit/>
          </a:bodyPr>
          <a:lstStyle/>
          <a:p>
            <a:pPr marL="0" indent="0" lvl="0">
              <a:lnSpc>
                <a:spcPts val="3599"/>
              </a:lnSpc>
              <a:spcBef>
                <a:spcPct val="0"/>
              </a:spcBef>
            </a:pPr>
            <a:r>
              <a:rPr lang="en-US" sz="2999">
                <a:solidFill>
                  <a:srgbClr val="FFFFFF"/>
                </a:solidFill>
                <a:latin typeface="Disket Mono Bold"/>
              </a:rPr>
              <a:t>GRAPHICS</a:t>
            </a:r>
          </a:p>
        </p:txBody>
      </p:sp>
      <p:sp>
        <p:nvSpPr>
          <p:cNvPr name="Freeform 30" id="30"/>
          <p:cNvSpPr/>
          <p:nvPr/>
        </p:nvSpPr>
        <p:spPr>
          <a:xfrm flipH="true" flipV="false" rot="0">
            <a:off x="1284638" y="5117430"/>
            <a:ext cx="335928" cy="313329"/>
          </a:xfrm>
          <a:custGeom>
            <a:avLst/>
            <a:gdLst/>
            <a:ahLst/>
            <a:cxnLst/>
            <a:rect r="r" b="b" t="t" l="l"/>
            <a:pathLst>
              <a:path h="313329" w="335928">
                <a:moveTo>
                  <a:pt x="335928" y="0"/>
                </a:moveTo>
                <a:lnTo>
                  <a:pt x="0" y="0"/>
                </a:lnTo>
                <a:lnTo>
                  <a:pt x="0" y="313329"/>
                </a:lnTo>
                <a:lnTo>
                  <a:pt x="335928" y="313329"/>
                </a:lnTo>
                <a:lnTo>
                  <a:pt x="335928"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31" id="31"/>
          <p:cNvSpPr txBox="true"/>
          <p:nvPr/>
        </p:nvSpPr>
        <p:spPr>
          <a:xfrm rot="0">
            <a:off x="1837380" y="5088357"/>
            <a:ext cx="6563991" cy="371475"/>
          </a:xfrm>
          <a:prstGeom prst="rect">
            <a:avLst/>
          </a:prstGeom>
        </p:spPr>
        <p:txBody>
          <a:bodyPr anchor="t" rtlCol="false" tIns="0" lIns="0" bIns="0" rIns="0">
            <a:spAutoFit/>
          </a:bodyPr>
          <a:lstStyle/>
          <a:p>
            <a:pPr marL="0" indent="0" lvl="0">
              <a:lnSpc>
                <a:spcPts val="2999"/>
              </a:lnSpc>
              <a:spcBef>
                <a:spcPct val="0"/>
              </a:spcBef>
            </a:pPr>
            <a:r>
              <a:rPr lang="en-US" sz="2499">
                <a:solidFill>
                  <a:srgbClr val="FFFFFF"/>
                </a:solidFill>
                <a:latin typeface="Disket Mono"/>
              </a:rPr>
              <a:t>PROGRAMMING INFLICTIONS</a:t>
            </a:r>
          </a:p>
        </p:txBody>
      </p:sp>
      <p:sp>
        <p:nvSpPr>
          <p:cNvPr name="Freeform 32" id="32"/>
          <p:cNvSpPr/>
          <p:nvPr/>
        </p:nvSpPr>
        <p:spPr>
          <a:xfrm flipH="true" flipV="false" rot="0">
            <a:off x="1284638" y="6174923"/>
            <a:ext cx="335928" cy="313329"/>
          </a:xfrm>
          <a:custGeom>
            <a:avLst/>
            <a:gdLst/>
            <a:ahLst/>
            <a:cxnLst/>
            <a:rect r="r" b="b" t="t" l="l"/>
            <a:pathLst>
              <a:path h="313329" w="335928">
                <a:moveTo>
                  <a:pt x="335928" y="0"/>
                </a:moveTo>
                <a:lnTo>
                  <a:pt x="0" y="0"/>
                </a:lnTo>
                <a:lnTo>
                  <a:pt x="0" y="313329"/>
                </a:lnTo>
                <a:lnTo>
                  <a:pt x="335928" y="313329"/>
                </a:lnTo>
                <a:lnTo>
                  <a:pt x="335928"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33" id="33"/>
          <p:cNvSpPr txBox="true"/>
          <p:nvPr/>
        </p:nvSpPr>
        <p:spPr>
          <a:xfrm rot="0">
            <a:off x="1837380" y="6145850"/>
            <a:ext cx="6563991" cy="371475"/>
          </a:xfrm>
          <a:prstGeom prst="rect">
            <a:avLst/>
          </a:prstGeom>
        </p:spPr>
        <p:txBody>
          <a:bodyPr anchor="t" rtlCol="false" tIns="0" lIns="0" bIns="0" rIns="0">
            <a:spAutoFit/>
          </a:bodyPr>
          <a:lstStyle/>
          <a:p>
            <a:pPr marL="0" indent="0" lvl="0">
              <a:lnSpc>
                <a:spcPts val="2999"/>
              </a:lnSpc>
              <a:spcBef>
                <a:spcPct val="0"/>
              </a:spcBef>
            </a:pPr>
            <a:r>
              <a:rPr lang="en-US" sz="2499">
                <a:solidFill>
                  <a:srgbClr val="FFFFFF"/>
                </a:solidFill>
                <a:latin typeface="Disket Mono"/>
              </a:rPr>
              <a:t>AESTHETICS</a:t>
            </a:r>
          </a:p>
        </p:txBody>
      </p:sp>
      <p:sp>
        <p:nvSpPr>
          <p:cNvPr name="Freeform 34" id="34"/>
          <p:cNvSpPr/>
          <p:nvPr/>
        </p:nvSpPr>
        <p:spPr>
          <a:xfrm flipH="true" flipV="false" rot="0">
            <a:off x="1284638" y="7232415"/>
            <a:ext cx="335928" cy="313329"/>
          </a:xfrm>
          <a:custGeom>
            <a:avLst/>
            <a:gdLst/>
            <a:ahLst/>
            <a:cxnLst/>
            <a:rect r="r" b="b" t="t" l="l"/>
            <a:pathLst>
              <a:path h="313329" w="335928">
                <a:moveTo>
                  <a:pt x="335928" y="0"/>
                </a:moveTo>
                <a:lnTo>
                  <a:pt x="0" y="0"/>
                </a:lnTo>
                <a:lnTo>
                  <a:pt x="0" y="313329"/>
                </a:lnTo>
                <a:lnTo>
                  <a:pt x="335928" y="313329"/>
                </a:lnTo>
                <a:lnTo>
                  <a:pt x="335928"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35" id="35"/>
          <p:cNvSpPr txBox="true"/>
          <p:nvPr/>
        </p:nvSpPr>
        <p:spPr>
          <a:xfrm rot="0">
            <a:off x="1837380" y="7203342"/>
            <a:ext cx="6563991" cy="371475"/>
          </a:xfrm>
          <a:prstGeom prst="rect">
            <a:avLst/>
          </a:prstGeom>
        </p:spPr>
        <p:txBody>
          <a:bodyPr anchor="t" rtlCol="false" tIns="0" lIns="0" bIns="0" rIns="0">
            <a:spAutoFit/>
          </a:bodyPr>
          <a:lstStyle/>
          <a:p>
            <a:pPr marL="0" indent="0" lvl="0">
              <a:lnSpc>
                <a:spcPts val="2999"/>
              </a:lnSpc>
              <a:spcBef>
                <a:spcPct val="0"/>
              </a:spcBef>
            </a:pPr>
            <a:r>
              <a:rPr lang="en-US" sz="2499">
                <a:solidFill>
                  <a:srgbClr val="FFFFFF"/>
                </a:solidFill>
                <a:latin typeface="Disket Mono"/>
              </a:rPr>
              <a:t>ENVIRONMENT SIZE</a:t>
            </a:r>
          </a:p>
        </p:txBody>
      </p:sp>
      <p:sp>
        <p:nvSpPr>
          <p:cNvPr name="Freeform 36" id="36"/>
          <p:cNvSpPr/>
          <p:nvPr/>
        </p:nvSpPr>
        <p:spPr>
          <a:xfrm flipH="true" flipV="false" rot="0">
            <a:off x="1284638" y="7723061"/>
            <a:ext cx="335928" cy="313329"/>
          </a:xfrm>
          <a:custGeom>
            <a:avLst/>
            <a:gdLst/>
            <a:ahLst/>
            <a:cxnLst/>
            <a:rect r="r" b="b" t="t" l="l"/>
            <a:pathLst>
              <a:path h="313329" w="335928">
                <a:moveTo>
                  <a:pt x="335928" y="0"/>
                </a:moveTo>
                <a:lnTo>
                  <a:pt x="0" y="0"/>
                </a:lnTo>
                <a:lnTo>
                  <a:pt x="0" y="313329"/>
                </a:lnTo>
                <a:lnTo>
                  <a:pt x="335928" y="313329"/>
                </a:lnTo>
                <a:lnTo>
                  <a:pt x="335928"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37" id="37"/>
          <p:cNvSpPr txBox="true"/>
          <p:nvPr/>
        </p:nvSpPr>
        <p:spPr>
          <a:xfrm rot="0">
            <a:off x="1837380" y="7693988"/>
            <a:ext cx="6563991" cy="371475"/>
          </a:xfrm>
          <a:prstGeom prst="rect">
            <a:avLst/>
          </a:prstGeom>
        </p:spPr>
        <p:txBody>
          <a:bodyPr anchor="t" rtlCol="false" tIns="0" lIns="0" bIns="0" rIns="0">
            <a:spAutoFit/>
          </a:bodyPr>
          <a:lstStyle/>
          <a:p>
            <a:pPr marL="0" indent="0" lvl="0">
              <a:lnSpc>
                <a:spcPts val="2999"/>
              </a:lnSpc>
              <a:spcBef>
                <a:spcPct val="0"/>
              </a:spcBef>
            </a:pPr>
            <a:r>
              <a:rPr lang="en-US" sz="2499">
                <a:solidFill>
                  <a:srgbClr val="FFFFFF"/>
                </a:solidFill>
                <a:latin typeface="Disket Mono"/>
              </a:rPr>
              <a:t>BUILDING SIZE</a:t>
            </a:r>
          </a:p>
        </p:txBody>
      </p:sp>
      <p:sp>
        <p:nvSpPr>
          <p:cNvPr name="Freeform 38" id="38"/>
          <p:cNvSpPr/>
          <p:nvPr/>
        </p:nvSpPr>
        <p:spPr>
          <a:xfrm flipH="true" flipV="false" rot="0">
            <a:off x="1284638" y="8213707"/>
            <a:ext cx="335928" cy="313329"/>
          </a:xfrm>
          <a:custGeom>
            <a:avLst/>
            <a:gdLst/>
            <a:ahLst/>
            <a:cxnLst/>
            <a:rect r="r" b="b" t="t" l="l"/>
            <a:pathLst>
              <a:path h="313329" w="335928">
                <a:moveTo>
                  <a:pt x="335928" y="0"/>
                </a:moveTo>
                <a:lnTo>
                  <a:pt x="0" y="0"/>
                </a:lnTo>
                <a:lnTo>
                  <a:pt x="0" y="313329"/>
                </a:lnTo>
                <a:lnTo>
                  <a:pt x="335928" y="313329"/>
                </a:lnTo>
                <a:lnTo>
                  <a:pt x="335928"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39" id="39"/>
          <p:cNvSpPr txBox="true"/>
          <p:nvPr/>
        </p:nvSpPr>
        <p:spPr>
          <a:xfrm rot="0">
            <a:off x="1837380" y="8184634"/>
            <a:ext cx="6563991" cy="371475"/>
          </a:xfrm>
          <a:prstGeom prst="rect">
            <a:avLst/>
          </a:prstGeom>
        </p:spPr>
        <p:txBody>
          <a:bodyPr anchor="t" rtlCol="false" tIns="0" lIns="0" bIns="0" rIns="0">
            <a:spAutoFit/>
          </a:bodyPr>
          <a:lstStyle/>
          <a:p>
            <a:pPr marL="0" indent="0" lvl="0">
              <a:lnSpc>
                <a:spcPts val="2999"/>
              </a:lnSpc>
              <a:spcBef>
                <a:spcPct val="0"/>
              </a:spcBef>
            </a:pPr>
            <a:r>
              <a:rPr lang="en-US" sz="2499">
                <a:solidFill>
                  <a:srgbClr val="FFFFFF"/>
                </a:solidFill>
                <a:latin typeface="Disket Mono"/>
              </a:rPr>
              <a:t>WHAT MOVES/DOESN’T MOVE</a:t>
            </a:r>
          </a:p>
        </p:txBody>
      </p:sp>
      <p:sp>
        <p:nvSpPr>
          <p:cNvPr name="Freeform 40" id="40"/>
          <p:cNvSpPr/>
          <p:nvPr/>
        </p:nvSpPr>
        <p:spPr>
          <a:xfrm flipH="true" flipV="false" rot="0">
            <a:off x="1284638" y="9271199"/>
            <a:ext cx="335928" cy="313329"/>
          </a:xfrm>
          <a:custGeom>
            <a:avLst/>
            <a:gdLst/>
            <a:ahLst/>
            <a:cxnLst/>
            <a:rect r="r" b="b" t="t" l="l"/>
            <a:pathLst>
              <a:path h="313329" w="335928">
                <a:moveTo>
                  <a:pt x="335928" y="0"/>
                </a:moveTo>
                <a:lnTo>
                  <a:pt x="0" y="0"/>
                </a:lnTo>
                <a:lnTo>
                  <a:pt x="0" y="313329"/>
                </a:lnTo>
                <a:lnTo>
                  <a:pt x="335928" y="313329"/>
                </a:lnTo>
                <a:lnTo>
                  <a:pt x="335928"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41" id="41"/>
          <p:cNvSpPr txBox="true"/>
          <p:nvPr/>
        </p:nvSpPr>
        <p:spPr>
          <a:xfrm rot="0">
            <a:off x="1837380" y="9242126"/>
            <a:ext cx="6563991" cy="371475"/>
          </a:xfrm>
          <a:prstGeom prst="rect">
            <a:avLst/>
          </a:prstGeom>
        </p:spPr>
        <p:txBody>
          <a:bodyPr anchor="t" rtlCol="false" tIns="0" lIns="0" bIns="0" rIns="0">
            <a:spAutoFit/>
          </a:bodyPr>
          <a:lstStyle/>
          <a:p>
            <a:pPr marL="0" indent="0" lvl="0">
              <a:lnSpc>
                <a:spcPts val="2999"/>
              </a:lnSpc>
              <a:spcBef>
                <a:spcPct val="0"/>
              </a:spcBef>
            </a:pPr>
            <a:r>
              <a:rPr lang="en-US" sz="2499">
                <a:solidFill>
                  <a:srgbClr val="FFFFFF"/>
                </a:solidFill>
                <a:latin typeface="Disket Mono"/>
              </a:rPr>
              <a:t>COLOR SCHEME</a:t>
            </a:r>
          </a:p>
        </p:txBody>
      </p:sp>
      <p:sp>
        <p:nvSpPr>
          <p:cNvPr name="TextBox 42" id="42"/>
          <p:cNvSpPr txBox="true"/>
          <p:nvPr/>
        </p:nvSpPr>
        <p:spPr>
          <a:xfrm rot="0">
            <a:off x="10204903" y="1733242"/>
            <a:ext cx="6563991" cy="495300"/>
          </a:xfrm>
          <a:prstGeom prst="rect">
            <a:avLst/>
          </a:prstGeom>
        </p:spPr>
        <p:txBody>
          <a:bodyPr anchor="t" rtlCol="false" tIns="0" lIns="0" bIns="0" rIns="0">
            <a:spAutoFit/>
          </a:bodyPr>
          <a:lstStyle/>
          <a:p>
            <a:pPr algn="ctr" marL="0" indent="0" lvl="0">
              <a:lnSpc>
                <a:spcPts val="3600"/>
              </a:lnSpc>
              <a:spcBef>
                <a:spcPct val="0"/>
              </a:spcBef>
            </a:pPr>
            <a:r>
              <a:rPr lang="en-US" sz="3000">
                <a:solidFill>
                  <a:srgbClr val="8488F4"/>
                </a:solidFill>
                <a:latin typeface="Arcade Gamer"/>
              </a:rPr>
              <a:t>MANDATORY</a:t>
            </a:r>
          </a:p>
        </p:txBody>
      </p:sp>
      <p:sp>
        <p:nvSpPr>
          <p:cNvPr name="Freeform 43" id="43"/>
          <p:cNvSpPr/>
          <p:nvPr/>
        </p:nvSpPr>
        <p:spPr>
          <a:xfrm flipH="true" flipV="false" rot="0">
            <a:off x="10364939" y="2751620"/>
            <a:ext cx="335928" cy="313329"/>
          </a:xfrm>
          <a:custGeom>
            <a:avLst/>
            <a:gdLst/>
            <a:ahLst/>
            <a:cxnLst/>
            <a:rect r="r" b="b" t="t" l="l"/>
            <a:pathLst>
              <a:path h="313329" w="335928">
                <a:moveTo>
                  <a:pt x="335928" y="0"/>
                </a:moveTo>
                <a:lnTo>
                  <a:pt x="0" y="0"/>
                </a:lnTo>
                <a:lnTo>
                  <a:pt x="0" y="313329"/>
                </a:lnTo>
                <a:lnTo>
                  <a:pt x="335928" y="313329"/>
                </a:lnTo>
                <a:lnTo>
                  <a:pt x="335928"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44" id="44"/>
          <p:cNvSpPr txBox="true"/>
          <p:nvPr/>
        </p:nvSpPr>
        <p:spPr>
          <a:xfrm rot="0">
            <a:off x="10917682" y="2715793"/>
            <a:ext cx="6563991" cy="371475"/>
          </a:xfrm>
          <a:prstGeom prst="rect">
            <a:avLst/>
          </a:prstGeom>
        </p:spPr>
        <p:txBody>
          <a:bodyPr anchor="t" rtlCol="false" tIns="0" lIns="0" bIns="0" rIns="0">
            <a:spAutoFit/>
          </a:bodyPr>
          <a:lstStyle/>
          <a:p>
            <a:pPr marL="0" indent="0" lvl="0">
              <a:lnSpc>
                <a:spcPts val="2999"/>
              </a:lnSpc>
              <a:spcBef>
                <a:spcPct val="0"/>
              </a:spcBef>
            </a:pPr>
            <a:r>
              <a:rPr lang="en-US" sz="2499">
                <a:solidFill>
                  <a:srgbClr val="FFFFFF"/>
                </a:solidFill>
                <a:latin typeface="Disket Mono"/>
              </a:rPr>
              <a:t>MOVING? JUMPING? CLIMBINB?</a:t>
            </a:r>
          </a:p>
        </p:txBody>
      </p:sp>
      <p:sp>
        <p:nvSpPr>
          <p:cNvPr name="Freeform 45" id="45"/>
          <p:cNvSpPr/>
          <p:nvPr/>
        </p:nvSpPr>
        <p:spPr>
          <a:xfrm flipH="true" flipV="false" rot="0">
            <a:off x="10364939" y="3204124"/>
            <a:ext cx="335928" cy="313329"/>
          </a:xfrm>
          <a:custGeom>
            <a:avLst/>
            <a:gdLst/>
            <a:ahLst/>
            <a:cxnLst/>
            <a:rect r="r" b="b" t="t" l="l"/>
            <a:pathLst>
              <a:path h="313329" w="335928">
                <a:moveTo>
                  <a:pt x="335928" y="0"/>
                </a:moveTo>
                <a:lnTo>
                  <a:pt x="0" y="0"/>
                </a:lnTo>
                <a:lnTo>
                  <a:pt x="0" y="313329"/>
                </a:lnTo>
                <a:lnTo>
                  <a:pt x="335928" y="313329"/>
                </a:lnTo>
                <a:lnTo>
                  <a:pt x="335928"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46" id="46"/>
          <p:cNvSpPr txBox="true"/>
          <p:nvPr/>
        </p:nvSpPr>
        <p:spPr>
          <a:xfrm rot="0">
            <a:off x="10917682" y="3168297"/>
            <a:ext cx="6563991" cy="371475"/>
          </a:xfrm>
          <a:prstGeom prst="rect">
            <a:avLst/>
          </a:prstGeom>
        </p:spPr>
        <p:txBody>
          <a:bodyPr anchor="t" rtlCol="false" tIns="0" lIns="0" bIns="0" rIns="0">
            <a:spAutoFit/>
          </a:bodyPr>
          <a:lstStyle/>
          <a:p>
            <a:pPr marL="0" indent="0" lvl="0">
              <a:lnSpc>
                <a:spcPts val="2999"/>
              </a:lnSpc>
              <a:spcBef>
                <a:spcPct val="0"/>
              </a:spcBef>
            </a:pPr>
            <a:r>
              <a:rPr lang="en-US" sz="2499">
                <a:solidFill>
                  <a:srgbClr val="FFFFFF"/>
                </a:solidFill>
                <a:latin typeface="Disket Mono"/>
              </a:rPr>
              <a:t>ACCESSING A MENU</a:t>
            </a:r>
          </a:p>
        </p:txBody>
      </p:sp>
      <p:sp>
        <p:nvSpPr>
          <p:cNvPr name="Freeform 47" id="47"/>
          <p:cNvSpPr/>
          <p:nvPr/>
        </p:nvSpPr>
        <p:spPr>
          <a:xfrm flipH="true" flipV="false" rot="0">
            <a:off x="9870187" y="2342045"/>
            <a:ext cx="335928" cy="313329"/>
          </a:xfrm>
          <a:custGeom>
            <a:avLst/>
            <a:gdLst/>
            <a:ahLst/>
            <a:cxnLst/>
            <a:rect r="r" b="b" t="t" l="l"/>
            <a:pathLst>
              <a:path h="313329" w="335928">
                <a:moveTo>
                  <a:pt x="335927" y="0"/>
                </a:moveTo>
                <a:lnTo>
                  <a:pt x="0" y="0"/>
                </a:lnTo>
                <a:lnTo>
                  <a:pt x="0" y="313329"/>
                </a:lnTo>
                <a:lnTo>
                  <a:pt x="335927" y="313329"/>
                </a:lnTo>
                <a:lnTo>
                  <a:pt x="335927"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48" id="48"/>
          <p:cNvSpPr txBox="true"/>
          <p:nvPr/>
        </p:nvSpPr>
        <p:spPr>
          <a:xfrm rot="0">
            <a:off x="10422929" y="2268118"/>
            <a:ext cx="6563991" cy="447675"/>
          </a:xfrm>
          <a:prstGeom prst="rect">
            <a:avLst/>
          </a:prstGeom>
        </p:spPr>
        <p:txBody>
          <a:bodyPr anchor="t" rtlCol="false" tIns="0" lIns="0" bIns="0" rIns="0">
            <a:spAutoFit/>
          </a:bodyPr>
          <a:lstStyle/>
          <a:p>
            <a:pPr marL="0" indent="0" lvl="0">
              <a:lnSpc>
                <a:spcPts val="3599"/>
              </a:lnSpc>
              <a:spcBef>
                <a:spcPct val="0"/>
              </a:spcBef>
            </a:pPr>
            <a:r>
              <a:rPr lang="en-US" sz="2999">
                <a:solidFill>
                  <a:srgbClr val="FFFFFF"/>
                </a:solidFill>
                <a:latin typeface="Disket Mono Bold"/>
              </a:rPr>
              <a:t>PLAYER CONTROLS</a:t>
            </a:r>
          </a:p>
        </p:txBody>
      </p:sp>
      <p:sp>
        <p:nvSpPr>
          <p:cNvPr name="Freeform 49" id="49"/>
          <p:cNvSpPr/>
          <p:nvPr/>
        </p:nvSpPr>
        <p:spPr>
          <a:xfrm flipH="true" flipV="false" rot="0">
            <a:off x="9870187" y="3642274"/>
            <a:ext cx="335928" cy="313329"/>
          </a:xfrm>
          <a:custGeom>
            <a:avLst/>
            <a:gdLst/>
            <a:ahLst/>
            <a:cxnLst/>
            <a:rect r="r" b="b" t="t" l="l"/>
            <a:pathLst>
              <a:path h="313329" w="335928">
                <a:moveTo>
                  <a:pt x="335927" y="0"/>
                </a:moveTo>
                <a:lnTo>
                  <a:pt x="0" y="0"/>
                </a:lnTo>
                <a:lnTo>
                  <a:pt x="0" y="313329"/>
                </a:lnTo>
                <a:lnTo>
                  <a:pt x="335927" y="313329"/>
                </a:lnTo>
                <a:lnTo>
                  <a:pt x="335927"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50" id="50"/>
          <p:cNvSpPr txBox="true"/>
          <p:nvPr/>
        </p:nvSpPr>
        <p:spPr>
          <a:xfrm rot="0">
            <a:off x="10422929" y="3568347"/>
            <a:ext cx="6563991" cy="447675"/>
          </a:xfrm>
          <a:prstGeom prst="rect">
            <a:avLst/>
          </a:prstGeom>
        </p:spPr>
        <p:txBody>
          <a:bodyPr anchor="t" rtlCol="false" tIns="0" lIns="0" bIns="0" rIns="0">
            <a:spAutoFit/>
          </a:bodyPr>
          <a:lstStyle/>
          <a:p>
            <a:pPr marL="0" indent="0" lvl="0">
              <a:lnSpc>
                <a:spcPts val="3599"/>
              </a:lnSpc>
              <a:spcBef>
                <a:spcPct val="0"/>
              </a:spcBef>
            </a:pPr>
            <a:r>
              <a:rPr lang="en-US" sz="2999">
                <a:solidFill>
                  <a:srgbClr val="FFFFFF"/>
                </a:solidFill>
                <a:latin typeface="Disket Mono Bold"/>
              </a:rPr>
              <a:t>INUJRY</a:t>
            </a:r>
          </a:p>
        </p:txBody>
      </p:sp>
      <p:sp>
        <p:nvSpPr>
          <p:cNvPr name="Freeform 51" id="51"/>
          <p:cNvSpPr/>
          <p:nvPr/>
        </p:nvSpPr>
        <p:spPr>
          <a:xfrm flipH="true" flipV="false" rot="0">
            <a:off x="10364939" y="4291426"/>
            <a:ext cx="335928" cy="313329"/>
          </a:xfrm>
          <a:custGeom>
            <a:avLst/>
            <a:gdLst/>
            <a:ahLst/>
            <a:cxnLst/>
            <a:rect r="r" b="b" t="t" l="l"/>
            <a:pathLst>
              <a:path h="313329" w="335928">
                <a:moveTo>
                  <a:pt x="335928" y="0"/>
                </a:moveTo>
                <a:lnTo>
                  <a:pt x="0" y="0"/>
                </a:lnTo>
                <a:lnTo>
                  <a:pt x="0" y="313329"/>
                </a:lnTo>
                <a:lnTo>
                  <a:pt x="335928" y="313329"/>
                </a:lnTo>
                <a:lnTo>
                  <a:pt x="335928"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52" id="52"/>
          <p:cNvSpPr txBox="true"/>
          <p:nvPr/>
        </p:nvSpPr>
        <p:spPr>
          <a:xfrm rot="0">
            <a:off x="10917682" y="4069861"/>
            <a:ext cx="6563991" cy="742950"/>
          </a:xfrm>
          <a:prstGeom prst="rect">
            <a:avLst/>
          </a:prstGeom>
        </p:spPr>
        <p:txBody>
          <a:bodyPr anchor="t" rtlCol="false" tIns="0" lIns="0" bIns="0" rIns="0">
            <a:spAutoFit/>
          </a:bodyPr>
          <a:lstStyle/>
          <a:p>
            <a:pPr marL="0" indent="0" lvl="0">
              <a:lnSpc>
                <a:spcPts val="2999"/>
              </a:lnSpc>
              <a:spcBef>
                <a:spcPct val="0"/>
              </a:spcBef>
            </a:pPr>
            <a:r>
              <a:rPr lang="en-US" sz="2499">
                <a:solidFill>
                  <a:srgbClr val="FFFFFF"/>
                </a:solidFill>
                <a:latin typeface="Disket Mono"/>
              </a:rPr>
              <a:t>HOW MUCH CAN THE HEALTH LOWER WITH EACH HIT? </a:t>
            </a:r>
          </a:p>
        </p:txBody>
      </p:sp>
      <p:sp>
        <p:nvSpPr>
          <p:cNvPr name="Freeform 53" id="53"/>
          <p:cNvSpPr/>
          <p:nvPr/>
        </p:nvSpPr>
        <p:spPr>
          <a:xfrm flipH="true" flipV="false" rot="0">
            <a:off x="9870187" y="4940578"/>
            <a:ext cx="335928" cy="313329"/>
          </a:xfrm>
          <a:custGeom>
            <a:avLst/>
            <a:gdLst/>
            <a:ahLst/>
            <a:cxnLst/>
            <a:rect r="r" b="b" t="t" l="l"/>
            <a:pathLst>
              <a:path h="313329" w="335928">
                <a:moveTo>
                  <a:pt x="335927" y="0"/>
                </a:moveTo>
                <a:lnTo>
                  <a:pt x="0" y="0"/>
                </a:lnTo>
                <a:lnTo>
                  <a:pt x="0" y="313329"/>
                </a:lnTo>
                <a:lnTo>
                  <a:pt x="335927" y="313329"/>
                </a:lnTo>
                <a:lnTo>
                  <a:pt x="335927"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54" id="54"/>
          <p:cNvSpPr txBox="true"/>
          <p:nvPr/>
        </p:nvSpPr>
        <p:spPr>
          <a:xfrm rot="0">
            <a:off x="10422929" y="4866650"/>
            <a:ext cx="6563991" cy="447675"/>
          </a:xfrm>
          <a:prstGeom prst="rect">
            <a:avLst/>
          </a:prstGeom>
        </p:spPr>
        <p:txBody>
          <a:bodyPr anchor="t" rtlCol="false" tIns="0" lIns="0" bIns="0" rIns="0">
            <a:spAutoFit/>
          </a:bodyPr>
          <a:lstStyle/>
          <a:p>
            <a:pPr marL="0" indent="0" lvl="0">
              <a:lnSpc>
                <a:spcPts val="3599"/>
              </a:lnSpc>
              <a:spcBef>
                <a:spcPct val="0"/>
              </a:spcBef>
            </a:pPr>
            <a:r>
              <a:rPr lang="en-US" sz="2999">
                <a:solidFill>
                  <a:srgbClr val="FFFFFF"/>
                </a:solidFill>
                <a:latin typeface="Disket Mono Bold"/>
              </a:rPr>
              <a:t>PLAYER ACCOUNTS</a:t>
            </a:r>
          </a:p>
        </p:txBody>
      </p:sp>
      <p:sp>
        <p:nvSpPr>
          <p:cNvPr name="Freeform 55" id="55"/>
          <p:cNvSpPr/>
          <p:nvPr/>
        </p:nvSpPr>
        <p:spPr>
          <a:xfrm flipH="true" flipV="false" rot="0">
            <a:off x="10364939" y="5589729"/>
            <a:ext cx="335928" cy="313329"/>
          </a:xfrm>
          <a:custGeom>
            <a:avLst/>
            <a:gdLst/>
            <a:ahLst/>
            <a:cxnLst/>
            <a:rect r="r" b="b" t="t" l="l"/>
            <a:pathLst>
              <a:path h="313329" w="335928">
                <a:moveTo>
                  <a:pt x="335928" y="0"/>
                </a:moveTo>
                <a:lnTo>
                  <a:pt x="0" y="0"/>
                </a:lnTo>
                <a:lnTo>
                  <a:pt x="0" y="313329"/>
                </a:lnTo>
                <a:lnTo>
                  <a:pt x="335928" y="313329"/>
                </a:lnTo>
                <a:lnTo>
                  <a:pt x="335928"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56" id="56"/>
          <p:cNvSpPr txBox="true"/>
          <p:nvPr/>
        </p:nvSpPr>
        <p:spPr>
          <a:xfrm rot="0">
            <a:off x="10917682" y="5368165"/>
            <a:ext cx="6563991" cy="742950"/>
          </a:xfrm>
          <a:prstGeom prst="rect">
            <a:avLst/>
          </a:prstGeom>
        </p:spPr>
        <p:txBody>
          <a:bodyPr anchor="t" rtlCol="false" tIns="0" lIns="0" bIns="0" rIns="0">
            <a:spAutoFit/>
          </a:bodyPr>
          <a:lstStyle/>
          <a:p>
            <a:pPr marL="0" indent="0" lvl="0">
              <a:lnSpc>
                <a:spcPts val="2999"/>
              </a:lnSpc>
              <a:spcBef>
                <a:spcPct val="0"/>
              </a:spcBef>
            </a:pPr>
            <a:r>
              <a:rPr lang="en-US" sz="2499">
                <a:solidFill>
                  <a:srgbClr val="FFFFFF"/>
                </a:solidFill>
                <a:latin typeface="Disket Mono"/>
              </a:rPr>
              <a:t>HOW WILL THE PLAYERS’ DATA BE SAVED? LOGGING IN?</a:t>
            </a:r>
          </a:p>
        </p:txBody>
      </p:sp>
      <p:sp>
        <p:nvSpPr>
          <p:cNvPr name="Freeform 57" id="57"/>
          <p:cNvSpPr/>
          <p:nvPr/>
        </p:nvSpPr>
        <p:spPr>
          <a:xfrm flipH="true" flipV="false" rot="0">
            <a:off x="10364939" y="6200781"/>
            <a:ext cx="335928" cy="313329"/>
          </a:xfrm>
          <a:custGeom>
            <a:avLst/>
            <a:gdLst/>
            <a:ahLst/>
            <a:cxnLst/>
            <a:rect r="r" b="b" t="t" l="l"/>
            <a:pathLst>
              <a:path h="313329" w="335928">
                <a:moveTo>
                  <a:pt x="335928" y="0"/>
                </a:moveTo>
                <a:lnTo>
                  <a:pt x="0" y="0"/>
                </a:lnTo>
                <a:lnTo>
                  <a:pt x="0" y="313329"/>
                </a:lnTo>
                <a:lnTo>
                  <a:pt x="335928" y="313329"/>
                </a:lnTo>
                <a:lnTo>
                  <a:pt x="335928"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58" id="58"/>
          <p:cNvSpPr txBox="true"/>
          <p:nvPr/>
        </p:nvSpPr>
        <p:spPr>
          <a:xfrm rot="0">
            <a:off x="10917682" y="6164954"/>
            <a:ext cx="6563991" cy="371475"/>
          </a:xfrm>
          <a:prstGeom prst="rect">
            <a:avLst/>
          </a:prstGeom>
        </p:spPr>
        <p:txBody>
          <a:bodyPr anchor="t" rtlCol="false" tIns="0" lIns="0" bIns="0" rIns="0">
            <a:spAutoFit/>
          </a:bodyPr>
          <a:lstStyle/>
          <a:p>
            <a:pPr marL="0" indent="0" lvl="0">
              <a:lnSpc>
                <a:spcPts val="2999"/>
              </a:lnSpc>
              <a:spcBef>
                <a:spcPct val="0"/>
              </a:spcBef>
            </a:pPr>
            <a:r>
              <a:rPr lang="en-US" sz="2499">
                <a:solidFill>
                  <a:srgbClr val="FFFFFF"/>
                </a:solidFill>
                <a:latin typeface="Disket Mono"/>
              </a:rPr>
              <a:t>MULTIPLE ACCOUNTS?</a:t>
            </a:r>
          </a:p>
        </p:txBody>
      </p:sp>
      <p:sp>
        <p:nvSpPr>
          <p:cNvPr name="Freeform 59" id="59"/>
          <p:cNvSpPr/>
          <p:nvPr/>
        </p:nvSpPr>
        <p:spPr>
          <a:xfrm flipH="true" flipV="false" rot="0">
            <a:off x="9870187" y="6610356"/>
            <a:ext cx="335928" cy="313329"/>
          </a:xfrm>
          <a:custGeom>
            <a:avLst/>
            <a:gdLst/>
            <a:ahLst/>
            <a:cxnLst/>
            <a:rect r="r" b="b" t="t" l="l"/>
            <a:pathLst>
              <a:path h="313329" w="335928">
                <a:moveTo>
                  <a:pt x="335927" y="0"/>
                </a:moveTo>
                <a:lnTo>
                  <a:pt x="0" y="0"/>
                </a:lnTo>
                <a:lnTo>
                  <a:pt x="0" y="313329"/>
                </a:lnTo>
                <a:lnTo>
                  <a:pt x="335927" y="313329"/>
                </a:lnTo>
                <a:lnTo>
                  <a:pt x="335927"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60" id="60"/>
          <p:cNvSpPr txBox="true"/>
          <p:nvPr/>
        </p:nvSpPr>
        <p:spPr>
          <a:xfrm rot="0">
            <a:off x="10422929" y="6536429"/>
            <a:ext cx="6563991" cy="447675"/>
          </a:xfrm>
          <a:prstGeom prst="rect">
            <a:avLst/>
          </a:prstGeom>
        </p:spPr>
        <p:txBody>
          <a:bodyPr anchor="t" rtlCol="false" tIns="0" lIns="0" bIns="0" rIns="0">
            <a:spAutoFit/>
          </a:bodyPr>
          <a:lstStyle/>
          <a:p>
            <a:pPr marL="0" indent="0" lvl="0">
              <a:lnSpc>
                <a:spcPts val="3599"/>
              </a:lnSpc>
              <a:spcBef>
                <a:spcPct val="0"/>
              </a:spcBef>
            </a:pPr>
            <a:r>
              <a:rPr lang="en-US" sz="2999">
                <a:solidFill>
                  <a:srgbClr val="FFFFFF"/>
                </a:solidFill>
                <a:latin typeface="Disket Mono Bold"/>
              </a:rPr>
              <a:t>NPCS/VEHICLES</a:t>
            </a:r>
          </a:p>
        </p:txBody>
      </p:sp>
      <p:sp>
        <p:nvSpPr>
          <p:cNvPr name="Freeform 61" id="61"/>
          <p:cNvSpPr/>
          <p:nvPr/>
        </p:nvSpPr>
        <p:spPr>
          <a:xfrm flipH="true" flipV="false" rot="0">
            <a:off x="10364939" y="7096131"/>
            <a:ext cx="335928" cy="313329"/>
          </a:xfrm>
          <a:custGeom>
            <a:avLst/>
            <a:gdLst/>
            <a:ahLst/>
            <a:cxnLst/>
            <a:rect r="r" b="b" t="t" l="l"/>
            <a:pathLst>
              <a:path h="313329" w="335928">
                <a:moveTo>
                  <a:pt x="335928" y="0"/>
                </a:moveTo>
                <a:lnTo>
                  <a:pt x="0" y="0"/>
                </a:lnTo>
                <a:lnTo>
                  <a:pt x="0" y="313329"/>
                </a:lnTo>
                <a:lnTo>
                  <a:pt x="335928" y="313329"/>
                </a:lnTo>
                <a:lnTo>
                  <a:pt x="335928"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62" id="62"/>
          <p:cNvSpPr txBox="true"/>
          <p:nvPr/>
        </p:nvSpPr>
        <p:spPr>
          <a:xfrm rot="0">
            <a:off x="10917682" y="7060304"/>
            <a:ext cx="6563991" cy="371475"/>
          </a:xfrm>
          <a:prstGeom prst="rect">
            <a:avLst/>
          </a:prstGeom>
        </p:spPr>
        <p:txBody>
          <a:bodyPr anchor="t" rtlCol="false" tIns="0" lIns="0" bIns="0" rIns="0">
            <a:spAutoFit/>
          </a:bodyPr>
          <a:lstStyle/>
          <a:p>
            <a:pPr marL="0" indent="0" lvl="0">
              <a:lnSpc>
                <a:spcPts val="2999"/>
              </a:lnSpc>
              <a:spcBef>
                <a:spcPct val="0"/>
              </a:spcBef>
            </a:pPr>
            <a:r>
              <a:rPr lang="en-US" sz="2499">
                <a:solidFill>
                  <a:srgbClr val="FFFFFF"/>
                </a:solidFill>
                <a:latin typeface="Disket Mono"/>
              </a:rPr>
              <a:t>DYING FROM PLAYER</a:t>
            </a:r>
          </a:p>
        </p:txBody>
      </p:sp>
      <p:sp>
        <p:nvSpPr>
          <p:cNvPr name="TextBox 63" id="63"/>
          <p:cNvSpPr txBox="true"/>
          <p:nvPr/>
        </p:nvSpPr>
        <p:spPr>
          <a:xfrm rot="0">
            <a:off x="1306213" y="3785184"/>
            <a:ext cx="6563991" cy="495300"/>
          </a:xfrm>
          <a:prstGeom prst="rect">
            <a:avLst/>
          </a:prstGeom>
        </p:spPr>
        <p:txBody>
          <a:bodyPr anchor="t" rtlCol="false" tIns="0" lIns="0" bIns="0" rIns="0">
            <a:spAutoFit/>
          </a:bodyPr>
          <a:lstStyle/>
          <a:p>
            <a:pPr algn="ctr" marL="0" indent="0" lvl="0">
              <a:lnSpc>
                <a:spcPts val="3600"/>
              </a:lnSpc>
              <a:spcBef>
                <a:spcPct val="0"/>
              </a:spcBef>
            </a:pPr>
            <a:r>
              <a:rPr lang="en-US" sz="3000">
                <a:solidFill>
                  <a:srgbClr val="8488F4"/>
                </a:solidFill>
                <a:latin typeface="Arcade Gamer"/>
              </a:rPr>
              <a:t>NON- MANDATORY</a:t>
            </a:r>
          </a:p>
        </p:txBody>
      </p:sp>
      <p:sp>
        <p:nvSpPr>
          <p:cNvPr name="Freeform 64" id="64"/>
          <p:cNvSpPr/>
          <p:nvPr/>
        </p:nvSpPr>
        <p:spPr>
          <a:xfrm flipH="true" flipV="false" rot="0">
            <a:off x="10364939" y="7534281"/>
            <a:ext cx="335928" cy="313329"/>
          </a:xfrm>
          <a:custGeom>
            <a:avLst/>
            <a:gdLst/>
            <a:ahLst/>
            <a:cxnLst/>
            <a:rect r="r" b="b" t="t" l="l"/>
            <a:pathLst>
              <a:path h="313329" w="335928">
                <a:moveTo>
                  <a:pt x="335928" y="0"/>
                </a:moveTo>
                <a:lnTo>
                  <a:pt x="0" y="0"/>
                </a:lnTo>
                <a:lnTo>
                  <a:pt x="0" y="313329"/>
                </a:lnTo>
                <a:lnTo>
                  <a:pt x="335928" y="313329"/>
                </a:lnTo>
                <a:lnTo>
                  <a:pt x="335928"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65" id="65"/>
          <p:cNvSpPr txBox="true"/>
          <p:nvPr/>
        </p:nvSpPr>
        <p:spPr>
          <a:xfrm rot="0">
            <a:off x="10917682" y="7498454"/>
            <a:ext cx="6563991" cy="371475"/>
          </a:xfrm>
          <a:prstGeom prst="rect">
            <a:avLst/>
          </a:prstGeom>
        </p:spPr>
        <p:txBody>
          <a:bodyPr anchor="t" rtlCol="false" tIns="0" lIns="0" bIns="0" rIns="0">
            <a:spAutoFit/>
          </a:bodyPr>
          <a:lstStyle/>
          <a:p>
            <a:pPr marL="0" indent="0" lvl="0">
              <a:lnSpc>
                <a:spcPts val="2999"/>
              </a:lnSpc>
              <a:spcBef>
                <a:spcPct val="0"/>
              </a:spcBef>
            </a:pPr>
            <a:r>
              <a:rPr lang="en-US" sz="2499">
                <a:solidFill>
                  <a:srgbClr val="FFFFFF"/>
                </a:solidFill>
                <a:latin typeface="Disket Mono"/>
              </a:rPr>
              <a:t>INFLICTING DAMAGE</a:t>
            </a:r>
          </a:p>
        </p:txBody>
      </p:sp>
      <p:sp>
        <p:nvSpPr>
          <p:cNvPr name="Freeform 66" id="66"/>
          <p:cNvSpPr/>
          <p:nvPr/>
        </p:nvSpPr>
        <p:spPr>
          <a:xfrm flipH="true" flipV="false" rot="0">
            <a:off x="10364939" y="7972431"/>
            <a:ext cx="335928" cy="313329"/>
          </a:xfrm>
          <a:custGeom>
            <a:avLst/>
            <a:gdLst/>
            <a:ahLst/>
            <a:cxnLst/>
            <a:rect r="r" b="b" t="t" l="l"/>
            <a:pathLst>
              <a:path h="313329" w="335928">
                <a:moveTo>
                  <a:pt x="335928" y="0"/>
                </a:moveTo>
                <a:lnTo>
                  <a:pt x="0" y="0"/>
                </a:lnTo>
                <a:lnTo>
                  <a:pt x="0" y="313329"/>
                </a:lnTo>
                <a:lnTo>
                  <a:pt x="335928" y="313329"/>
                </a:lnTo>
                <a:lnTo>
                  <a:pt x="335928"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67" id="67"/>
          <p:cNvSpPr txBox="true"/>
          <p:nvPr/>
        </p:nvSpPr>
        <p:spPr>
          <a:xfrm rot="0">
            <a:off x="10917682" y="7936604"/>
            <a:ext cx="6563991" cy="371475"/>
          </a:xfrm>
          <a:prstGeom prst="rect">
            <a:avLst/>
          </a:prstGeom>
        </p:spPr>
        <p:txBody>
          <a:bodyPr anchor="t" rtlCol="false" tIns="0" lIns="0" bIns="0" rIns="0">
            <a:spAutoFit/>
          </a:bodyPr>
          <a:lstStyle/>
          <a:p>
            <a:pPr marL="0" indent="0" lvl="0">
              <a:lnSpc>
                <a:spcPts val="2999"/>
              </a:lnSpc>
              <a:spcBef>
                <a:spcPct val="0"/>
              </a:spcBef>
            </a:pPr>
            <a:r>
              <a:rPr lang="en-US" sz="2499">
                <a:solidFill>
                  <a:srgbClr val="FFFFFF"/>
                </a:solidFill>
                <a:latin typeface="Disket Mono"/>
              </a:rPr>
              <a:t>MOVEMENTS</a:t>
            </a:r>
          </a:p>
        </p:txBody>
      </p:sp>
      <p:sp>
        <p:nvSpPr>
          <p:cNvPr name="Freeform 68" id="68"/>
          <p:cNvSpPr/>
          <p:nvPr/>
        </p:nvSpPr>
        <p:spPr>
          <a:xfrm flipH="true" flipV="false" rot="0">
            <a:off x="9880907" y="8362724"/>
            <a:ext cx="335928" cy="313329"/>
          </a:xfrm>
          <a:custGeom>
            <a:avLst/>
            <a:gdLst/>
            <a:ahLst/>
            <a:cxnLst/>
            <a:rect r="r" b="b" t="t" l="l"/>
            <a:pathLst>
              <a:path h="313329" w="335928">
                <a:moveTo>
                  <a:pt x="335927" y="0"/>
                </a:moveTo>
                <a:lnTo>
                  <a:pt x="0" y="0"/>
                </a:lnTo>
                <a:lnTo>
                  <a:pt x="0" y="313329"/>
                </a:lnTo>
                <a:lnTo>
                  <a:pt x="335927" y="313329"/>
                </a:lnTo>
                <a:lnTo>
                  <a:pt x="335927"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69" id="69"/>
          <p:cNvSpPr txBox="true"/>
          <p:nvPr/>
        </p:nvSpPr>
        <p:spPr>
          <a:xfrm rot="0">
            <a:off x="10433649" y="8288797"/>
            <a:ext cx="6563991" cy="447675"/>
          </a:xfrm>
          <a:prstGeom prst="rect">
            <a:avLst/>
          </a:prstGeom>
        </p:spPr>
        <p:txBody>
          <a:bodyPr anchor="t" rtlCol="false" tIns="0" lIns="0" bIns="0" rIns="0">
            <a:spAutoFit/>
          </a:bodyPr>
          <a:lstStyle/>
          <a:p>
            <a:pPr marL="0" indent="0" lvl="0">
              <a:lnSpc>
                <a:spcPts val="3599"/>
              </a:lnSpc>
              <a:spcBef>
                <a:spcPct val="0"/>
              </a:spcBef>
            </a:pPr>
            <a:r>
              <a:rPr lang="en-US" sz="2999">
                <a:solidFill>
                  <a:srgbClr val="FFFFFF"/>
                </a:solidFill>
                <a:latin typeface="Disket Mono Bold"/>
              </a:rPr>
              <a:t>BUILDINGS</a:t>
            </a:r>
          </a:p>
        </p:txBody>
      </p:sp>
      <p:sp>
        <p:nvSpPr>
          <p:cNvPr name="Freeform 70" id="70"/>
          <p:cNvSpPr/>
          <p:nvPr/>
        </p:nvSpPr>
        <p:spPr>
          <a:xfrm flipH="true" flipV="false" rot="0">
            <a:off x="10441814" y="8810399"/>
            <a:ext cx="335928" cy="313329"/>
          </a:xfrm>
          <a:custGeom>
            <a:avLst/>
            <a:gdLst/>
            <a:ahLst/>
            <a:cxnLst/>
            <a:rect r="r" b="b" t="t" l="l"/>
            <a:pathLst>
              <a:path h="313329" w="335928">
                <a:moveTo>
                  <a:pt x="335928" y="0"/>
                </a:moveTo>
                <a:lnTo>
                  <a:pt x="0" y="0"/>
                </a:lnTo>
                <a:lnTo>
                  <a:pt x="0" y="313329"/>
                </a:lnTo>
                <a:lnTo>
                  <a:pt x="335928" y="313329"/>
                </a:lnTo>
                <a:lnTo>
                  <a:pt x="335928"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71" id="71"/>
          <p:cNvSpPr txBox="true"/>
          <p:nvPr/>
        </p:nvSpPr>
        <p:spPr>
          <a:xfrm rot="0">
            <a:off x="10994557" y="8774572"/>
            <a:ext cx="6563991" cy="371475"/>
          </a:xfrm>
          <a:prstGeom prst="rect">
            <a:avLst/>
          </a:prstGeom>
        </p:spPr>
        <p:txBody>
          <a:bodyPr anchor="t" rtlCol="false" tIns="0" lIns="0" bIns="0" rIns="0">
            <a:spAutoFit/>
          </a:bodyPr>
          <a:lstStyle/>
          <a:p>
            <a:pPr marL="0" indent="0" lvl="0">
              <a:lnSpc>
                <a:spcPts val="2999"/>
              </a:lnSpc>
              <a:spcBef>
                <a:spcPct val="0"/>
              </a:spcBef>
            </a:pPr>
            <a:r>
              <a:rPr lang="en-US" sz="2499">
                <a:solidFill>
                  <a:srgbClr val="FFFFFF"/>
                </a:solidFill>
                <a:latin typeface="Disket Mono"/>
              </a:rPr>
              <a:t>TAKE DAMAGE</a:t>
            </a:r>
          </a:p>
        </p:txBody>
      </p:sp>
      <p:sp>
        <p:nvSpPr>
          <p:cNvPr name="Freeform 72" id="72"/>
          <p:cNvSpPr/>
          <p:nvPr/>
        </p:nvSpPr>
        <p:spPr>
          <a:xfrm flipH="true" flipV="false" rot="0">
            <a:off x="10433649" y="9257158"/>
            <a:ext cx="335928" cy="313329"/>
          </a:xfrm>
          <a:custGeom>
            <a:avLst/>
            <a:gdLst/>
            <a:ahLst/>
            <a:cxnLst/>
            <a:rect r="r" b="b" t="t" l="l"/>
            <a:pathLst>
              <a:path h="313329" w="335928">
                <a:moveTo>
                  <a:pt x="335928" y="0"/>
                </a:moveTo>
                <a:lnTo>
                  <a:pt x="0" y="0"/>
                </a:lnTo>
                <a:lnTo>
                  <a:pt x="0" y="313329"/>
                </a:lnTo>
                <a:lnTo>
                  <a:pt x="335928" y="313329"/>
                </a:lnTo>
                <a:lnTo>
                  <a:pt x="335928"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73" id="73"/>
          <p:cNvSpPr txBox="true"/>
          <p:nvPr/>
        </p:nvSpPr>
        <p:spPr>
          <a:xfrm rot="0">
            <a:off x="10986391" y="9221331"/>
            <a:ext cx="6563991" cy="371475"/>
          </a:xfrm>
          <a:prstGeom prst="rect">
            <a:avLst/>
          </a:prstGeom>
        </p:spPr>
        <p:txBody>
          <a:bodyPr anchor="t" rtlCol="false" tIns="0" lIns="0" bIns="0" rIns="0">
            <a:spAutoFit/>
          </a:bodyPr>
          <a:lstStyle/>
          <a:p>
            <a:pPr marL="0" indent="0" lvl="0">
              <a:lnSpc>
                <a:spcPts val="2999"/>
              </a:lnSpc>
              <a:spcBef>
                <a:spcPct val="0"/>
              </a:spcBef>
            </a:pPr>
            <a:r>
              <a:rPr lang="en-US" sz="2499">
                <a:solidFill>
                  <a:srgbClr val="FFFFFF"/>
                </a:solidFill>
                <a:latin typeface="Disket Mono"/>
              </a:rPr>
              <a:t>HOLD NPCS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51992" y="3567933"/>
            <a:ext cx="8672432" cy="6385218"/>
            <a:chOff x="0" y="0"/>
            <a:chExt cx="2157247" cy="1588308"/>
          </a:xfrm>
        </p:grpSpPr>
        <p:sp>
          <p:nvSpPr>
            <p:cNvPr name="Freeform 3" id="3"/>
            <p:cNvSpPr/>
            <p:nvPr/>
          </p:nvSpPr>
          <p:spPr>
            <a:xfrm flipH="false" flipV="false" rot="0">
              <a:off x="0" y="0"/>
              <a:ext cx="2157247" cy="1588308"/>
            </a:xfrm>
            <a:custGeom>
              <a:avLst/>
              <a:gdLst/>
              <a:ahLst/>
              <a:cxnLst/>
              <a:rect r="r" b="b" t="t" l="l"/>
              <a:pathLst>
                <a:path h="1588308" w="2157247">
                  <a:moveTo>
                    <a:pt x="43743" y="0"/>
                  </a:moveTo>
                  <a:lnTo>
                    <a:pt x="2113504" y="0"/>
                  </a:lnTo>
                  <a:cubicBezTo>
                    <a:pt x="2125105" y="0"/>
                    <a:pt x="2136231" y="4609"/>
                    <a:pt x="2144435" y="12812"/>
                  </a:cubicBezTo>
                  <a:cubicBezTo>
                    <a:pt x="2152638" y="21015"/>
                    <a:pt x="2157247" y="32141"/>
                    <a:pt x="2157247" y="43743"/>
                  </a:cubicBezTo>
                  <a:lnTo>
                    <a:pt x="2157247" y="1544565"/>
                  </a:lnTo>
                  <a:cubicBezTo>
                    <a:pt x="2157247" y="1568724"/>
                    <a:pt x="2137662" y="1588308"/>
                    <a:pt x="2113504" y="1588308"/>
                  </a:cubicBezTo>
                  <a:lnTo>
                    <a:pt x="43743" y="1588308"/>
                  </a:lnTo>
                  <a:cubicBezTo>
                    <a:pt x="32141" y="1588308"/>
                    <a:pt x="21015" y="1583699"/>
                    <a:pt x="12812" y="1575496"/>
                  </a:cubicBezTo>
                  <a:cubicBezTo>
                    <a:pt x="4609" y="1567293"/>
                    <a:pt x="0" y="1556167"/>
                    <a:pt x="0" y="1544565"/>
                  </a:cubicBezTo>
                  <a:lnTo>
                    <a:pt x="0" y="43743"/>
                  </a:lnTo>
                  <a:cubicBezTo>
                    <a:pt x="0" y="19584"/>
                    <a:pt x="19584" y="0"/>
                    <a:pt x="43743" y="0"/>
                  </a:cubicBezTo>
                  <a:close/>
                </a:path>
              </a:pathLst>
            </a:custGeom>
            <a:solidFill>
              <a:srgbClr val="000000"/>
            </a:solidFill>
            <a:ln w="47625" cap="rnd">
              <a:solidFill>
                <a:srgbClr val="21EF80"/>
              </a:solidFill>
              <a:prstDash val="solid"/>
              <a:round/>
            </a:ln>
          </p:spPr>
        </p:sp>
        <p:sp>
          <p:nvSpPr>
            <p:cNvPr name="TextBox 4" id="4"/>
            <p:cNvSpPr txBox="true"/>
            <p:nvPr/>
          </p:nvSpPr>
          <p:spPr>
            <a:xfrm>
              <a:off x="0" y="-57150"/>
              <a:ext cx="812800" cy="869950"/>
            </a:xfrm>
            <a:prstGeom prst="rect">
              <a:avLst/>
            </a:prstGeom>
          </p:spPr>
          <p:txBody>
            <a:bodyPr anchor="t" rtlCol="false" tIns="254000" lIns="254000" bIns="254000" rIns="254000"/>
            <a:lstStyle/>
            <a:p>
              <a:pPr>
                <a:lnSpc>
                  <a:spcPts val="3359"/>
                </a:lnSpc>
              </a:pPr>
            </a:p>
          </p:txBody>
        </p:sp>
      </p:grpSp>
      <p:pic>
        <p:nvPicPr>
          <p:cNvPr name="Picture 5" id="5"/>
          <p:cNvPicPr>
            <a:picLocks noChangeAspect="true"/>
          </p:cNvPicPr>
          <p:nvPr/>
        </p:nvPicPr>
        <p:blipFill>
          <a:blip r:embed="rId2"/>
          <a:srcRect l="0" t="0" r="0" b="0"/>
          <a:stretch>
            <a:fillRect/>
          </a:stretch>
        </p:blipFill>
        <p:spPr>
          <a:xfrm flipH="false" flipV="false" rot="0">
            <a:off x="16514932" y="719461"/>
            <a:ext cx="744368" cy="331244"/>
          </a:xfrm>
          <a:prstGeom prst="rect">
            <a:avLst/>
          </a:prstGeom>
        </p:spPr>
      </p:pic>
      <p:sp>
        <p:nvSpPr>
          <p:cNvPr name="Freeform 6" id="6"/>
          <p:cNvSpPr/>
          <p:nvPr/>
        </p:nvSpPr>
        <p:spPr>
          <a:xfrm flipH="false" flipV="false" rot="0">
            <a:off x="14000181" y="719461"/>
            <a:ext cx="2193866" cy="362985"/>
          </a:xfrm>
          <a:custGeom>
            <a:avLst/>
            <a:gdLst/>
            <a:ahLst/>
            <a:cxnLst/>
            <a:rect r="r" b="b" t="t" l="l"/>
            <a:pathLst>
              <a:path h="362985" w="2193866">
                <a:moveTo>
                  <a:pt x="0" y="0"/>
                </a:moveTo>
                <a:lnTo>
                  <a:pt x="2193866" y="0"/>
                </a:lnTo>
                <a:lnTo>
                  <a:pt x="2193866" y="362985"/>
                </a:lnTo>
                <a:lnTo>
                  <a:pt x="0" y="3629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028700" y="668737"/>
            <a:ext cx="1082363" cy="464432"/>
          </a:xfrm>
          <a:custGeom>
            <a:avLst/>
            <a:gdLst/>
            <a:ahLst/>
            <a:cxnLst/>
            <a:rect r="r" b="b" t="t" l="l"/>
            <a:pathLst>
              <a:path h="464432" w="1082363">
                <a:moveTo>
                  <a:pt x="0" y="0"/>
                </a:moveTo>
                <a:lnTo>
                  <a:pt x="1082363" y="0"/>
                </a:lnTo>
                <a:lnTo>
                  <a:pt x="1082363" y="464432"/>
                </a:lnTo>
                <a:lnTo>
                  <a:pt x="0" y="4644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2486381" y="588745"/>
            <a:ext cx="1211480" cy="624416"/>
            <a:chOff x="0" y="0"/>
            <a:chExt cx="1615307" cy="832555"/>
          </a:xfrm>
        </p:grpSpPr>
        <p:sp>
          <p:nvSpPr>
            <p:cNvPr name="TextBox 9" id="9"/>
            <p:cNvSpPr txBox="true"/>
            <p:nvPr/>
          </p:nvSpPr>
          <p:spPr>
            <a:xfrm rot="0">
              <a:off x="832555" y="18217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rPr>
                <a:t>01</a:t>
              </a:r>
            </a:p>
          </p:txBody>
        </p:sp>
        <p:sp>
          <p:nvSpPr>
            <p:cNvPr name="Freeform 10" id="10"/>
            <p:cNvSpPr/>
            <p:nvPr/>
          </p:nvSpPr>
          <p:spPr>
            <a:xfrm flipH="false" flipV="false" rot="2775787">
              <a:off x="121853" y="121853"/>
              <a:ext cx="588848" cy="588848"/>
            </a:xfrm>
            <a:custGeom>
              <a:avLst/>
              <a:gdLst/>
              <a:ahLst/>
              <a:cxnLst/>
              <a:rect r="r" b="b" t="t" l="l"/>
              <a:pathLst>
                <a:path h="588848" w="588848">
                  <a:moveTo>
                    <a:pt x="0" y="0"/>
                  </a:moveTo>
                  <a:lnTo>
                    <a:pt x="588848" y="0"/>
                  </a:lnTo>
                  <a:lnTo>
                    <a:pt x="588848" y="588848"/>
                  </a:lnTo>
                  <a:lnTo>
                    <a:pt x="0" y="5888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grpSp>
        <p:nvGrpSpPr>
          <p:cNvPr name="Group 11" id="11"/>
          <p:cNvGrpSpPr/>
          <p:nvPr/>
        </p:nvGrpSpPr>
        <p:grpSpPr>
          <a:xfrm rot="0">
            <a:off x="5443716" y="729709"/>
            <a:ext cx="862336" cy="327152"/>
            <a:chOff x="0" y="0"/>
            <a:chExt cx="1149782" cy="436203"/>
          </a:xfrm>
        </p:grpSpPr>
        <p:sp>
          <p:nvSpPr>
            <p:cNvPr name="TextBox 12" id="12"/>
            <p:cNvSpPr txBox="true"/>
            <p:nvPr/>
          </p:nvSpPr>
          <p:spPr>
            <a:xfrm rot="0">
              <a:off x="367030" y="-952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rPr>
                <a:t>12</a:t>
              </a:r>
            </a:p>
          </p:txBody>
        </p:sp>
        <p:sp>
          <p:nvSpPr>
            <p:cNvPr name="Freeform 13" id="13"/>
            <p:cNvSpPr/>
            <p:nvPr/>
          </p:nvSpPr>
          <p:spPr>
            <a:xfrm flipH="false" flipV="false" rot="0">
              <a:off x="0" y="20313"/>
              <a:ext cx="367030" cy="332329"/>
            </a:xfrm>
            <a:custGeom>
              <a:avLst/>
              <a:gdLst/>
              <a:ahLst/>
              <a:cxnLst/>
              <a:rect r="r" b="b" t="t" l="l"/>
              <a:pathLst>
                <a:path h="332329" w="367030">
                  <a:moveTo>
                    <a:pt x="0" y="0"/>
                  </a:moveTo>
                  <a:lnTo>
                    <a:pt x="367030" y="0"/>
                  </a:lnTo>
                  <a:lnTo>
                    <a:pt x="367030" y="332329"/>
                  </a:lnTo>
                  <a:lnTo>
                    <a:pt x="0" y="33232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grpSp>
        <p:nvGrpSpPr>
          <p:cNvPr name="Group 14" id="14"/>
          <p:cNvGrpSpPr/>
          <p:nvPr/>
        </p:nvGrpSpPr>
        <p:grpSpPr>
          <a:xfrm rot="0">
            <a:off x="4115755" y="703945"/>
            <a:ext cx="908861" cy="327152"/>
            <a:chOff x="0" y="0"/>
            <a:chExt cx="1211815" cy="436203"/>
          </a:xfrm>
        </p:grpSpPr>
        <p:sp>
          <p:nvSpPr>
            <p:cNvPr name="TextBox 15" id="15"/>
            <p:cNvSpPr txBox="true"/>
            <p:nvPr/>
          </p:nvSpPr>
          <p:spPr>
            <a:xfrm rot="0">
              <a:off x="429063" y="-952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rPr>
                <a:t>07</a:t>
              </a:r>
            </a:p>
          </p:txBody>
        </p:sp>
        <p:sp>
          <p:nvSpPr>
            <p:cNvPr name="Freeform 16" id="16"/>
            <p:cNvSpPr/>
            <p:nvPr/>
          </p:nvSpPr>
          <p:spPr>
            <a:xfrm flipH="false" flipV="false" rot="0">
              <a:off x="0" y="58413"/>
              <a:ext cx="429063" cy="332329"/>
            </a:xfrm>
            <a:custGeom>
              <a:avLst/>
              <a:gdLst/>
              <a:ahLst/>
              <a:cxnLst/>
              <a:rect r="r" b="b" t="t" l="l"/>
              <a:pathLst>
                <a:path h="332329" w="429063">
                  <a:moveTo>
                    <a:pt x="0" y="0"/>
                  </a:moveTo>
                  <a:lnTo>
                    <a:pt x="429063" y="0"/>
                  </a:lnTo>
                  <a:lnTo>
                    <a:pt x="429063" y="332329"/>
                  </a:lnTo>
                  <a:lnTo>
                    <a:pt x="0" y="33232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grpSp>
        <p:nvGrpSpPr>
          <p:cNvPr name="Group 17" id="17"/>
          <p:cNvGrpSpPr/>
          <p:nvPr/>
        </p:nvGrpSpPr>
        <p:grpSpPr>
          <a:xfrm rot="0">
            <a:off x="9144000" y="1456068"/>
            <a:ext cx="9063859" cy="8592334"/>
            <a:chOff x="0" y="0"/>
            <a:chExt cx="2254613" cy="2137323"/>
          </a:xfrm>
        </p:grpSpPr>
        <p:sp>
          <p:nvSpPr>
            <p:cNvPr name="Freeform 18" id="18"/>
            <p:cNvSpPr/>
            <p:nvPr/>
          </p:nvSpPr>
          <p:spPr>
            <a:xfrm flipH="false" flipV="false" rot="0">
              <a:off x="0" y="0"/>
              <a:ext cx="2254613" cy="2137323"/>
            </a:xfrm>
            <a:custGeom>
              <a:avLst/>
              <a:gdLst/>
              <a:ahLst/>
              <a:cxnLst/>
              <a:rect r="r" b="b" t="t" l="l"/>
              <a:pathLst>
                <a:path h="2137323" w="2254613">
                  <a:moveTo>
                    <a:pt x="41853" y="0"/>
                  </a:moveTo>
                  <a:lnTo>
                    <a:pt x="2212760" y="0"/>
                  </a:lnTo>
                  <a:cubicBezTo>
                    <a:pt x="2235875" y="0"/>
                    <a:pt x="2254613" y="18738"/>
                    <a:pt x="2254613" y="41853"/>
                  </a:cubicBezTo>
                  <a:lnTo>
                    <a:pt x="2254613" y="2095469"/>
                  </a:lnTo>
                  <a:cubicBezTo>
                    <a:pt x="2254613" y="2118584"/>
                    <a:pt x="2235875" y="2137323"/>
                    <a:pt x="2212760" y="2137323"/>
                  </a:cubicBezTo>
                  <a:lnTo>
                    <a:pt x="41853" y="2137323"/>
                  </a:lnTo>
                  <a:cubicBezTo>
                    <a:pt x="18738" y="2137323"/>
                    <a:pt x="0" y="2118584"/>
                    <a:pt x="0" y="2095469"/>
                  </a:cubicBezTo>
                  <a:lnTo>
                    <a:pt x="0" y="41853"/>
                  </a:lnTo>
                  <a:cubicBezTo>
                    <a:pt x="0" y="18738"/>
                    <a:pt x="18738" y="0"/>
                    <a:pt x="41853" y="0"/>
                  </a:cubicBezTo>
                  <a:close/>
                </a:path>
              </a:pathLst>
            </a:custGeom>
            <a:solidFill>
              <a:srgbClr val="000000"/>
            </a:solidFill>
            <a:ln w="47625" cap="rnd">
              <a:solidFill>
                <a:srgbClr val="21EF80"/>
              </a:solidFill>
              <a:prstDash val="solid"/>
              <a:round/>
            </a:ln>
          </p:spPr>
        </p:sp>
        <p:sp>
          <p:nvSpPr>
            <p:cNvPr name="TextBox 19" id="19"/>
            <p:cNvSpPr txBox="true"/>
            <p:nvPr/>
          </p:nvSpPr>
          <p:spPr>
            <a:xfrm>
              <a:off x="0" y="-57150"/>
              <a:ext cx="812800" cy="869950"/>
            </a:xfrm>
            <a:prstGeom prst="rect">
              <a:avLst/>
            </a:prstGeom>
          </p:spPr>
          <p:txBody>
            <a:bodyPr anchor="t" rtlCol="false" tIns="254000" lIns="254000" bIns="254000" rIns="254000"/>
            <a:lstStyle/>
            <a:p>
              <a:pPr>
                <a:lnSpc>
                  <a:spcPts val="3359"/>
                </a:lnSpc>
              </a:pPr>
            </a:p>
          </p:txBody>
        </p:sp>
      </p:grpSp>
      <p:sp>
        <p:nvSpPr>
          <p:cNvPr name="TextBox 20" id="20"/>
          <p:cNvSpPr txBox="true"/>
          <p:nvPr/>
        </p:nvSpPr>
        <p:spPr>
          <a:xfrm rot="0">
            <a:off x="251992" y="1354862"/>
            <a:ext cx="9063859" cy="1825117"/>
          </a:xfrm>
          <a:prstGeom prst="rect">
            <a:avLst/>
          </a:prstGeom>
        </p:spPr>
        <p:txBody>
          <a:bodyPr anchor="t" rtlCol="false" tIns="0" lIns="0" bIns="0" rIns="0">
            <a:spAutoFit/>
          </a:bodyPr>
          <a:lstStyle/>
          <a:p>
            <a:pPr>
              <a:lnSpc>
                <a:spcPts val="6944"/>
              </a:lnSpc>
            </a:pPr>
            <a:r>
              <a:rPr lang="en-US" sz="6200">
                <a:solidFill>
                  <a:srgbClr val="FF63D8"/>
                </a:solidFill>
                <a:latin typeface="Arcade Gamer"/>
              </a:rPr>
              <a:t>NON-FUNCTIONAL REQUIREMENTS</a:t>
            </a:r>
          </a:p>
        </p:txBody>
      </p:sp>
      <p:pic>
        <p:nvPicPr>
          <p:cNvPr name="Picture 21" id="21"/>
          <p:cNvPicPr>
            <a:picLocks noChangeAspect="true"/>
          </p:cNvPicPr>
          <p:nvPr/>
        </p:nvPicPr>
        <p:blipFill>
          <a:blip r:embed="rId13"/>
          <a:srcRect l="0" t="0" r="0" b="0"/>
          <a:stretch>
            <a:fillRect/>
          </a:stretch>
        </p:blipFill>
        <p:spPr>
          <a:xfrm flipH="false" flipV="false" rot="0">
            <a:off x="7599192" y="2495125"/>
            <a:ext cx="978075" cy="934061"/>
          </a:xfrm>
          <a:prstGeom prst="rect">
            <a:avLst/>
          </a:prstGeom>
        </p:spPr>
      </p:pic>
      <p:grpSp>
        <p:nvGrpSpPr>
          <p:cNvPr name="Group 22" id="22"/>
          <p:cNvGrpSpPr/>
          <p:nvPr/>
        </p:nvGrpSpPr>
        <p:grpSpPr>
          <a:xfrm rot="0">
            <a:off x="9770383" y="2241811"/>
            <a:ext cx="7116733" cy="447675"/>
            <a:chOff x="0" y="0"/>
            <a:chExt cx="9488978" cy="596900"/>
          </a:xfrm>
        </p:grpSpPr>
        <p:sp>
          <p:nvSpPr>
            <p:cNvPr name="Freeform 23" id="23"/>
            <p:cNvSpPr/>
            <p:nvPr/>
          </p:nvSpPr>
          <p:spPr>
            <a:xfrm flipH="true" flipV="false" rot="0">
              <a:off x="0" y="89564"/>
              <a:ext cx="447904" cy="417772"/>
            </a:xfrm>
            <a:custGeom>
              <a:avLst/>
              <a:gdLst/>
              <a:ahLst/>
              <a:cxnLst/>
              <a:rect r="r" b="b" t="t" l="l"/>
              <a:pathLst>
                <a:path h="417772" w="447904">
                  <a:moveTo>
                    <a:pt x="447904" y="0"/>
                  </a:moveTo>
                  <a:lnTo>
                    <a:pt x="0" y="0"/>
                  </a:lnTo>
                  <a:lnTo>
                    <a:pt x="0" y="417772"/>
                  </a:lnTo>
                  <a:lnTo>
                    <a:pt x="447904" y="417772"/>
                  </a:lnTo>
                  <a:lnTo>
                    <a:pt x="447904"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4" id="24"/>
            <p:cNvSpPr txBox="true"/>
            <p:nvPr/>
          </p:nvSpPr>
          <p:spPr>
            <a:xfrm rot="0">
              <a:off x="736990" y="0"/>
              <a:ext cx="8751988" cy="596900"/>
            </a:xfrm>
            <a:prstGeom prst="rect">
              <a:avLst/>
            </a:prstGeom>
          </p:spPr>
          <p:txBody>
            <a:bodyPr anchor="t" rtlCol="false" tIns="0" lIns="0" bIns="0" rIns="0">
              <a:spAutoFit/>
            </a:bodyPr>
            <a:lstStyle/>
            <a:p>
              <a:pPr marL="0" indent="0" lvl="0">
                <a:lnSpc>
                  <a:spcPts val="3599"/>
                </a:lnSpc>
                <a:spcBef>
                  <a:spcPct val="0"/>
                </a:spcBef>
              </a:pPr>
              <a:r>
                <a:rPr lang="en-US" sz="2999">
                  <a:solidFill>
                    <a:srgbClr val="FFFFFF"/>
                  </a:solidFill>
                  <a:latin typeface="Disket Mono Bold"/>
                </a:rPr>
                <a:t>RESPONSE TIME</a:t>
              </a:r>
            </a:p>
          </p:txBody>
        </p:sp>
      </p:grpSp>
      <p:grpSp>
        <p:nvGrpSpPr>
          <p:cNvPr name="Group 25" id="25"/>
          <p:cNvGrpSpPr/>
          <p:nvPr/>
        </p:nvGrpSpPr>
        <p:grpSpPr>
          <a:xfrm rot="0">
            <a:off x="9770383" y="3249658"/>
            <a:ext cx="7116733" cy="447675"/>
            <a:chOff x="0" y="0"/>
            <a:chExt cx="9488978" cy="596900"/>
          </a:xfrm>
        </p:grpSpPr>
        <p:sp>
          <p:nvSpPr>
            <p:cNvPr name="Freeform 26" id="26"/>
            <p:cNvSpPr/>
            <p:nvPr/>
          </p:nvSpPr>
          <p:spPr>
            <a:xfrm flipH="true" flipV="false" rot="0">
              <a:off x="0" y="89564"/>
              <a:ext cx="447904" cy="417772"/>
            </a:xfrm>
            <a:custGeom>
              <a:avLst/>
              <a:gdLst/>
              <a:ahLst/>
              <a:cxnLst/>
              <a:rect r="r" b="b" t="t" l="l"/>
              <a:pathLst>
                <a:path h="417772" w="447904">
                  <a:moveTo>
                    <a:pt x="447904" y="0"/>
                  </a:moveTo>
                  <a:lnTo>
                    <a:pt x="0" y="0"/>
                  </a:lnTo>
                  <a:lnTo>
                    <a:pt x="0" y="417772"/>
                  </a:lnTo>
                  <a:lnTo>
                    <a:pt x="447904" y="417772"/>
                  </a:lnTo>
                  <a:lnTo>
                    <a:pt x="447904"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7" id="27"/>
            <p:cNvSpPr txBox="true"/>
            <p:nvPr/>
          </p:nvSpPr>
          <p:spPr>
            <a:xfrm rot="0">
              <a:off x="736990" y="0"/>
              <a:ext cx="8751988" cy="596900"/>
            </a:xfrm>
            <a:prstGeom prst="rect">
              <a:avLst/>
            </a:prstGeom>
          </p:spPr>
          <p:txBody>
            <a:bodyPr anchor="t" rtlCol="false" tIns="0" lIns="0" bIns="0" rIns="0">
              <a:spAutoFit/>
            </a:bodyPr>
            <a:lstStyle/>
            <a:p>
              <a:pPr marL="0" indent="0" lvl="0">
                <a:lnSpc>
                  <a:spcPts val="3599"/>
                </a:lnSpc>
                <a:spcBef>
                  <a:spcPct val="0"/>
                </a:spcBef>
              </a:pPr>
              <a:r>
                <a:rPr lang="en-US" sz="2999">
                  <a:solidFill>
                    <a:srgbClr val="FFFFFF"/>
                  </a:solidFill>
                  <a:latin typeface="Disket Mono Bold"/>
                </a:rPr>
                <a:t>LOADING TIME</a:t>
              </a:r>
            </a:p>
          </p:txBody>
        </p:sp>
      </p:grpSp>
      <p:grpSp>
        <p:nvGrpSpPr>
          <p:cNvPr name="Group 28" id="28"/>
          <p:cNvGrpSpPr/>
          <p:nvPr/>
        </p:nvGrpSpPr>
        <p:grpSpPr>
          <a:xfrm rot="0">
            <a:off x="9770383" y="3791681"/>
            <a:ext cx="7116733" cy="895350"/>
            <a:chOff x="0" y="0"/>
            <a:chExt cx="9488978" cy="1193800"/>
          </a:xfrm>
        </p:grpSpPr>
        <p:sp>
          <p:nvSpPr>
            <p:cNvPr name="Freeform 29" id="29"/>
            <p:cNvSpPr/>
            <p:nvPr/>
          </p:nvSpPr>
          <p:spPr>
            <a:xfrm flipH="true" flipV="false" rot="0">
              <a:off x="0" y="388014"/>
              <a:ext cx="447904" cy="417772"/>
            </a:xfrm>
            <a:custGeom>
              <a:avLst/>
              <a:gdLst/>
              <a:ahLst/>
              <a:cxnLst/>
              <a:rect r="r" b="b" t="t" l="l"/>
              <a:pathLst>
                <a:path h="417772" w="447904">
                  <a:moveTo>
                    <a:pt x="447904" y="0"/>
                  </a:moveTo>
                  <a:lnTo>
                    <a:pt x="0" y="0"/>
                  </a:lnTo>
                  <a:lnTo>
                    <a:pt x="0" y="417772"/>
                  </a:lnTo>
                  <a:lnTo>
                    <a:pt x="447904" y="417772"/>
                  </a:lnTo>
                  <a:lnTo>
                    <a:pt x="447904"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30" id="30"/>
            <p:cNvSpPr txBox="true"/>
            <p:nvPr/>
          </p:nvSpPr>
          <p:spPr>
            <a:xfrm rot="0">
              <a:off x="736990" y="0"/>
              <a:ext cx="8751988" cy="1193800"/>
            </a:xfrm>
            <a:prstGeom prst="rect">
              <a:avLst/>
            </a:prstGeom>
          </p:spPr>
          <p:txBody>
            <a:bodyPr anchor="t" rtlCol="false" tIns="0" lIns="0" bIns="0" rIns="0">
              <a:spAutoFit/>
            </a:bodyPr>
            <a:lstStyle/>
            <a:p>
              <a:pPr marL="0" indent="0" lvl="0">
                <a:lnSpc>
                  <a:spcPts val="3599"/>
                </a:lnSpc>
                <a:spcBef>
                  <a:spcPct val="0"/>
                </a:spcBef>
              </a:pPr>
              <a:r>
                <a:rPr lang="en-US" sz="2999">
                  <a:solidFill>
                    <a:srgbClr val="FFFFFF"/>
                  </a:solidFill>
                  <a:latin typeface="Disket Mono Bold"/>
                </a:rPr>
                <a:t>COMPATIBILITY AND ACCESSIBILITY</a:t>
              </a:r>
            </a:p>
          </p:txBody>
        </p:sp>
      </p:grpSp>
      <p:grpSp>
        <p:nvGrpSpPr>
          <p:cNvPr name="Group 31" id="31"/>
          <p:cNvGrpSpPr/>
          <p:nvPr/>
        </p:nvGrpSpPr>
        <p:grpSpPr>
          <a:xfrm rot="0">
            <a:off x="9770383" y="4781379"/>
            <a:ext cx="7116733" cy="447675"/>
            <a:chOff x="0" y="0"/>
            <a:chExt cx="9488978" cy="596900"/>
          </a:xfrm>
        </p:grpSpPr>
        <p:sp>
          <p:nvSpPr>
            <p:cNvPr name="Freeform 32" id="32"/>
            <p:cNvSpPr/>
            <p:nvPr/>
          </p:nvSpPr>
          <p:spPr>
            <a:xfrm flipH="true" flipV="false" rot="0">
              <a:off x="0" y="89564"/>
              <a:ext cx="447904" cy="417772"/>
            </a:xfrm>
            <a:custGeom>
              <a:avLst/>
              <a:gdLst/>
              <a:ahLst/>
              <a:cxnLst/>
              <a:rect r="r" b="b" t="t" l="l"/>
              <a:pathLst>
                <a:path h="417772" w="447904">
                  <a:moveTo>
                    <a:pt x="447904" y="0"/>
                  </a:moveTo>
                  <a:lnTo>
                    <a:pt x="0" y="0"/>
                  </a:lnTo>
                  <a:lnTo>
                    <a:pt x="0" y="417772"/>
                  </a:lnTo>
                  <a:lnTo>
                    <a:pt x="447904" y="417772"/>
                  </a:lnTo>
                  <a:lnTo>
                    <a:pt x="447904"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33" id="33"/>
            <p:cNvSpPr txBox="true"/>
            <p:nvPr/>
          </p:nvSpPr>
          <p:spPr>
            <a:xfrm rot="0">
              <a:off x="736990" y="0"/>
              <a:ext cx="8751988" cy="596900"/>
            </a:xfrm>
            <a:prstGeom prst="rect">
              <a:avLst/>
            </a:prstGeom>
          </p:spPr>
          <p:txBody>
            <a:bodyPr anchor="t" rtlCol="false" tIns="0" lIns="0" bIns="0" rIns="0">
              <a:spAutoFit/>
            </a:bodyPr>
            <a:lstStyle/>
            <a:p>
              <a:pPr marL="0" indent="0" lvl="0">
                <a:lnSpc>
                  <a:spcPts val="3599"/>
                </a:lnSpc>
                <a:spcBef>
                  <a:spcPct val="0"/>
                </a:spcBef>
              </a:pPr>
              <a:r>
                <a:rPr lang="en-US" sz="2999">
                  <a:solidFill>
                    <a:srgbClr val="FFFFFF"/>
                  </a:solidFill>
                  <a:latin typeface="Disket Mono Bold"/>
                </a:rPr>
                <a:t>CPU/MEMORY USAGE</a:t>
              </a:r>
            </a:p>
          </p:txBody>
        </p:sp>
      </p:grpSp>
      <p:grpSp>
        <p:nvGrpSpPr>
          <p:cNvPr name="Group 34" id="34"/>
          <p:cNvGrpSpPr/>
          <p:nvPr/>
        </p:nvGrpSpPr>
        <p:grpSpPr>
          <a:xfrm rot="0">
            <a:off x="9770383" y="5323403"/>
            <a:ext cx="7116733" cy="447675"/>
            <a:chOff x="0" y="0"/>
            <a:chExt cx="9488978" cy="596900"/>
          </a:xfrm>
        </p:grpSpPr>
        <p:sp>
          <p:nvSpPr>
            <p:cNvPr name="Freeform 35" id="35"/>
            <p:cNvSpPr/>
            <p:nvPr/>
          </p:nvSpPr>
          <p:spPr>
            <a:xfrm flipH="true" flipV="false" rot="0">
              <a:off x="0" y="89564"/>
              <a:ext cx="447904" cy="417772"/>
            </a:xfrm>
            <a:custGeom>
              <a:avLst/>
              <a:gdLst/>
              <a:ahLst/>
              <a:cxnLst/>
              <a:rect r="r" b="b" t="t" l="l"/>
              <a:pathLst>
                <a:path h="417772" w="447904">
                  <a:moveTo>
                    <a:pt x="447904" y="0"/>
                  </a:moveTo>
                  <a:lnTo>
                    <a:pt x="0" y="0"/>
                  </a:lnTo>
                  <a:lnTo>
                    <a:pt x="0" y="417772"/>
                  </a:lnTo>
                  <a:lnTo>
                    <a:pt x="447904" y="417772"/>
                  </a:lnTo>
                  <a:lnTo>
                    <a:pt x="447904"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36" id="36"/>
            <p:cNvSpPr txBox="true"/>
            <p:nvPr/>
          </p:nvSpPr>
          <p:spPr>
            <a:xfrm rot="0">
              <a:off x="736990" y="0"/>
              <a:ext cx="8751988" cy="596900"/>
            </a:xfrm>
            <a:prstGeom prst="rect">
              <a:avLst/>
            </a:prstGeom>
          </p:spPr>
          <p:txBody>
            <a:bodyPr anchor="t" rtlCol="false" tIns="0" lIns="0" bIns="0" rIns="0">
              <a:spAutoFit/>
            </a:bodyPr>
            <a:lstStyle/>
            <a:p>
              <a:pPr marL="0" indent="0" lvl="0">
                <a:lnSpc>
                  <a:spcPts val="3599"/>
                </a:lnSpc>
                <a:spcBef>
                  <a:spcPct val="0"/>
                </a:spcBef>
              </a:pPr>
              <a:r>
                <a:rPr lang="en-US" sz="2999">
                  <a:solidFill>
                    <a:srgbClr val="FFFFFF"/>
                  </a:solidFill>
                  <a:latin typeface="Disket Mono Bold"/>
                </a:rPr>
                <a:t>NETWORK PERFORMANCE</a:t>
              </a:r>
            </a:p>
          </p:txBody>
        </p:sp>
      </p:grpSp>
      <p:grpSp>
        <p:nvGrpSpPr>
          <p:cNvPr name="Group 37" id="37"/>
          <p:cNvGrpSpPr/>
          <p:nvPr/>
        </p:nvGrpSpPr>
        <p:grpSpPr>
          <a:xfrm rot="0">
            <a:off x="9770383" y="6702724"/>
            <a:ext cx="7116733" cy="447675"/>
            <a:chOff x="0" y="0"/>
            <a:chExt cx="9488978" cy="596900"/>
          </a:xfrm>
        </p:grpSpPr>
        <p:sp>
          <p:nvSpPr>
            <p:cNvPr name="Freeform 38" id="38"/>
            <p:cNvSpPr/>
            <p:nvPr/>
          </p:nvSpPr>
          <p:spPr>
            <a:xfrm flipH="true" flipV="false" rot="0">
              <a:off x="0" y="89564"/>
              <a:ext cx="447904" cy="417772"/>
            </a:xfrm>
            <a:custGeom>
              <a:avLst/>
              <a:gdLst/>
              <a:ahLst/>
              <a:cxnLst/>
              <a:rect r="r" b="b" t="t" l="l"/>
              <a:pathLst>
                <a:path h="417772" w="447904">
                  <a:moveTo>
                    <a:pt x="447904" y="0"/>
                  </a:moveTo>
                  <a:lnTo>
                    <a:pt x="0" y="0"/>
                  </a:lnTo>
                  <a:lnTo>
                    <a:pt x="0" y="417772"/>
                  </a:lnTo>
                  <a:lnTo>
                    <a:pt x="447904" y="417772"/>
                  </a:lnTo>
                  <a:lnTo>
                    <a:pt x="447904"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39" id="39"/>
            <p:cNvSpPr txBox="true"/>
            <p:nvPr/>
          </p:nvSpPr>
          <p:spPr>
            <a:xfrm rot="0">
              <a:off x="736990" y="0"/>
              <a:ext cx="8751988" cy="596900"/>
            </a:xfrm>
            <a:prstGeom prst="rect">
              <a:avLst/>
            </a:prstGeom>
          </p:spPr>
          <p:txBody>
            <a:bodyPr anchor="t" rtlCol="false" tIns="0" lIns="0" bIns="0" rIns="0">
              <a:spAutoFit/>
            </a:bodyPr>
            <a:lstStyle/>
            <a:p>
              <a:pPr marL="0" indent="0" lvl="0">
                <a:lnSpc>
                  <a:spcPts val="3599"/>
                </a:lnSpc>
                <a:spcBef>
                  <a:spcPct val="0"/>
                </a:spcBef>
              </a:pPr>
              <a:r>
                <a:rPr lang="en-US" sz="2999">
                  <a:solidFill>
                    <a:srgbClr val="FFFFFF"/>
                  </a:solidFill>
                  <a:latin typeface="Disket Mono Bold"/>
                </a:rPr>
                <a:t>STORAGE</a:t>
              </a:r>
            </a:p>
          </p:txBody>
        </p:sp>
      </p:grpSp>
      <p:sp>
        <p:nvSpPr>
          <p:cNvPr name="TextBox 40" id="40"/>
          <p:cNvSpPr txBox="true"/>
          <p:nvPr/>
        </p:nvSpPr>
        <p:spPr>
          <a:xfrm rot="0">
            <a:off x="1306213" y="3675359"/>
            <a:ext cx="6563991" cy="495300"/>
          </a:xfrm>
          <a:prstGeom prst="rect">
            <a:avLst/>
          </a:prstGeom>
        </p:spPr>
        <p:txBody>
          <a:bodyPr anchor="t" rtlCol="false" tIns="0" lIns="0" bIns="0" rIns="0">
            <a:spAutoFit/>
          </a:bodyPr>
          <a:lstStyle/>
          <a:p>
            <a:pPr algn="ctr" marL="0" indent="0" lvl="0">
              <a:lnSpc>
                <a:spcPts val="3600"/>
              </a:lnSpc>
              <a:spcBef>
                <a:spcPct val="0"/>
              </a:spcBef>
            </a:pPr>
            <a:r>
              <a:rPr lang="en-US" sz="3000">
                <a:solidFill>
                  <a:srgbClr val="8488F4"/>
                </a:solidFill>
                <a:latin typeface="Arcade Gamer"/>
              </a:rPr>
              <a:t>MANDATORY</a:t>
            </a:r>
          </a:p>
        </p:txBody>
      </p:sp>
      <p:grpSp>
        <p:nvGrpSpPr>
          <p:cNvPr name="Group 41" id="41"/>
          <p:cNvGrpSpPr/>
          <p:nvPr/>
        </p:nvGrpSpPr>
        <p:grpSpPr>
          <a:xfrm rot="0">
            <a:off x="1460534" y="4694534"/>
            <a:ext cx="7116733" cy="371475"/>
            <a:chOff x="0" y="0"/>
            <a:chExt cx="9488978" cy="495300"/>
          </a:xfrm>
        </p:grpSpPr>
        <p:sp>
          <p:nvSpPr>
            <p:cNvPr name="Freeform 42" id="42"/>
            <p:cNvSpPr/>
            <p:nvPr/>
          </p:nvSpPr>
          <p:spPr>
            <a:xfrm flipH="true" flipV="false" rot="0">
              <a:off x="0" y="38764"/>
              <a:ext cx="447904" cy="417772"/>
            </a:xfrm>
            <a:custGeom>
              <a:avLst/>
              <a:gdLst/>
              <a:ahLst/>
              <a:cxnLst/>
              <a:rect r="r" b="b" t="t" l="l"/>
              <a:pathLst>
                <a:path h="417772" w="447904">
                  <a:moveTo>
                    <a:pt x="447904" y="0"/>
                  </a:moveTo>
                  <a:lnTo>
                    <a:pt x="0" y="0"/>
                  </a:lnTo>
                  <a:lnTo>
                    <a:pt x="0" y="417772"/>
                  </a:lnTo>
                  <a:lnTo>
                    <a:pt x="447904" y="417772"/>
                  </a:lnTo>
                  <a:lnTo>
                    <a:pt x="447904"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43" id="43"/>
            <p:cNvSpPr txBox="true"/>
            <p:nvPr/>
          </p:nvSpPr>
          <p:spPr>
            <a:xfrm rot="0">
              <a:off x="736990" y="0"/>
              <a:ext cx="8751988" cy="495300"/>
            </a:xfrm>
            <a:prstGeom prst="rect">
              <a:avLst/>
            </a:prstGeom>
          </p:spPr>
          <p:txBody>
            <a:bodyPr anchor="t" rtlCol="false" tIns="0" lIns="0" bIns="0" rIns="0">
              <a:spAutoFit/>
            </a:bodyPr>
            <a:lstStyle/>
            <a:p>
              <a:pPr marL="0" indent="0" lvl="0">
                <a:lnSpc>
                  <a:spcPts val="2999"/>
                </a:lnSpc>
                <a:spcBef>
                  <a:spcPct val="0"/>
                </a:spcBef>
              </a:pPr>
              <a:r>
                <a:rPr lang="en-US" sz="2499">
                  <a:solidFill>
                    <a:srgbClr val="FFFFFF"/>
                  </a:solidFill>
                  <a:latin typeface="Disket Mono"/>
                </a:rPr>
                <a:t>USING UNITY </a:t>
              </a:r>
            </a:p>
          </p:txBody>
        </p:sp>
      </p:grpSp>
      <p:grpSp>
        <p:nvGrpSpPr>
          <p:cNvPr name="Group 44" id="44"/>
          <p:cNvGrpSpPr/>
          <p:nvPr/>
        </p:nvGrpSpPr>
        <p:grpSpPr>
          <a:xfrm rot="0">
            <a:off x="1460534" y="5138856"/>
            <a:ext cx="7116733" cy="371475"/>
            <a:chOff x="0" y="0"/>
            <a:chExt cx="9488978" cy="495300"/>
          </a:xfrm>
        </p:grpSpPr>
        <p:sp>
          <p:nvSpPr>
            <p:cNvPr name="Freeform 45" id="45"/>
            <p:cNvSpPr/>
            <p:nvPr/>
          </p:nvSpPr>
          <p:spPr>
            <a:xfrm flipH="true" flipV="false" rot="0">
              <a:off x="0" y="38764"/>
              <a:ext cx="447904" cy="417772"/>
            </a:xfrm>
            <a:custGeom>
              <a:avLst/>
              <a:gdLst/>
              <a:ahLst/>
              <a:cxnLst/>
              <a:rect r="r" b="b" t="t" l="l"/>
              <a:pathLst>
                <a:path h="417772" w="447904">
                  <a:moveTo>
                    <a:pt x="447904" y="0"/>
                  </a:moveTo>
                  <a:lnTo>
                    <a:pt x="0" y="0"/>
                  </a:lnTo>
                  <a:lnTo>
                    <a:pt x="0" y="417772"/>
                  </a:lnTo>
                  <a:lnTo>
                    <a:pt x="447904" y="417772"/>
                  </a:lnTo>
                  <a:lnTo>
                    <a:pt x="447904"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46" id="46"/>
            <p:cNvSpPr txBox="true"/>
            <p:nvPr/>
          </p:nvSpPr>
          <p:spPr>
            <a:xfrm rot="0">
              <a:off x="736990" y="0"/>
              <a:ext cx="8751988" cy="495300"/>
            </a:xfrm>
            <a:prstGeom prst="rect">
              <a:avLst/>
            </a:prstGeom>
          </p:spPr>
          <p:txBody>
            <a:bodyPr anchor="t" rtlCol="false" tIns="0" lIns="0" bIns="0" rIns="0">
              <a:spAutoFit/>
            </a:bodyPr>
            <a:lstStyle/>
            <a:p>
              <a:pPr marL="0" indent="0" lvl="0">
                <a:lnSpc>
                  <a:spcPts val="2999"/>
                </a:lnSpc>
                <a:spcBef>
                  <a:spcPct val="0"/>
                </a:spcBef>
              </a:pPr>
              <a:r>
                <a:rPr lang="en-US" sz="2499">
                  <a:solidFill>
                    <a:srgbClr val="FFFFFF"/>
                  </a:solidFill>
                  <a:latin typeface="Disket Mono"/>
                </a:rPr>
                <a:t>WINDOWS SOFTWARE</a:t>
              </a:r>
            </a:p>
          </p:txBody>
        </p:sp>
      </p:grpSp>
      <p:grpSp>
        <p:nvGrpSpPr>
          <p:cNvPr name="Group 47" id="47"/>
          <p:cNvGrpSpPr/>
          <p:nvPr/>
        </p:nvGrpSpPr>
        <p:grpSpPr>
          <a:xfrm rot="0">
            <a:off x="971496" y="4246859"/>
            <a:ext cx="7116733" cy="447675"/>
            <a:chOff x="0" y="0"/>
            <a:chExt cx="9488978" cy="596900"/>
          </a:xfrm>
        </p:grpSpPr>
        <p:sp>
          <p:nvSpPr>
            <p:cNvPr name="Freeform 48" id="48"/>
            <p:cNvSpPr/>
            <p:nvPr/>
          </p:nvSpPr>
          <p:spPr>
            <a:xfrm flipH="true" flipV="false" rot="0">
              <a:off x="0" y="89564"/>
              <a:ext cx="447904" cy="417772"/>
            </a:xfrm>
            <a:custGeom>
              <a:avLst/>
              <a:gdLst/>
              <a:ahLst/>
              <a:cxnLst/>
              <a:rect r="r" b="b" t="t" l="l"/>
              <a:pathLst>
                <a:path h="417772" w="447904">
                  <a:moveTo>
                    <a:pt x="447904" y="0"/>
                  </a:moveTo>
                  <a:lnTo>
                    <a:pt x="0" y="0"/>
                  </a:lnTo>
                  <a:lnTo>
                    <a:pt x="0" y="417772"/>
                  </a:lnTo>
                  <a:lnTo>
                    <a:pt x="447904" y="417772"/>
                  </a:lnTo>
                  <a:lnTo>
                    <a:pt x="447904"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49" id="49"/>
            <p:cNvSpPr txBox="true"/>
            <p:nvPr/>
          </p:nvSpPr>
          <p:spPr>
            <a:xfrm rot="0">
              <a:off x="736990" y="0"/>
              <a:ext cx="8751988" cy="596900"/>
            </a:xfrm>
            <a:prstGeom prst="rect">
              <a:avLst/>
            </a:prstGeom>
          </p:spPr>
          <p:txBody>
            <a:bodyPr anchor="t" rtlCol="false" tIns="0" lIns="0" bIns="0" rIns="0">
              <a:spAutoFit/>
            </a:bodyPr>
            <a:lstStyle/>
            <a:p>
              <a:pPr marL="0" indent="0" lvl="0">
                <a:lnSpc>
                  <a:spcPts val="3599"/>
                </a:lnSpc>
                <a:spcBef>
                  <a:spcPct val="0"/>
                </a:spcBef>
              </a:pPr>
              <a:r>
                <a:rPr lang="en-US" sz="2999">
                  <a:solidFill>
                    <a:srgbClr val="FFFFFF"/>
                  </a:solidFill>
                  <a:latin typeface="Disket Mono Bold"/>
                </a:rPr>
                <a:t>IMPLEMENTATION</a:t>
              </a:r>
            </a:p>
          </p:txBody>
        </p:sp>
      </p:grpSp>
      <p:grpSp>
        <p:nvGrpSpPr>
          <p:cNvPr name="Group 50" id="50"/>
          <p:cNvGrpSpPr/>
          <p:nvPr/>
        </p:nvGrpSpPr>
        <p:grpSpPr>
          <a:xfrm rot="0">
            <a:off x="10279976" y="2783834"/>
            <a:ext cx="7116733" cy="371475"/>
            <a:chOff x="0" y="0"/>
            <a:chExt cx="9488978" cy="495300"/>
          </a:xfrm>
        </p:grpSpPr>
        <p:sp>
          <p:nvSpPr>
            <p:cNvPr name="Freeform 51" id="51"/>
            <p:cNvSpPr/>
            <p:nvPr/>
          </p:nvSpPr>
          <p:spPr>
            <a:xfrm flipH="true" flipV="false" rot="0">
              <a:off x="0" y="38764"/>
              <a:ext cx="447904" cy="417772"/>
            </a:xfrm>
            <a:custGeom>
              <a:avLst/>
              <a:gdLst/>
              <a:ahLst/>
              <a:cxnLst/>
              <a:rect r="r" b="b" t="t" l="l"/>
              <a:pathLst>
                <a:path h="417772" w="447904">
                  <a:moveTo>
                    <a:pt x="447904" y="0"/>
                  </a:moveTo>
                  <a:lnTo>
                    <a:pt x="0" y="0"/>
                  </a:lnTo>
                  <a:lnTo>
                    <a:pt x="0" y="417772"/>
                  </a:lnTo>
                  <a:lnTo>
                    <a:pt x="447904" y="417772"/>
                  </a:lnTo>
                  <a:lnTo>
                    <a:pt x="447904"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52" id="52"/>
            <p:cNvSpPr txBox="true"/>
            <p:nvPr/>
          </p:nvSpPr>
          <p:spPr>
            <a:xfrm rot="0">
              <a:off x="736990" y="0"/>
              <a:ext cx="8751988" cy="495300"/>
            </a:xfrm>
            <a:prstGeom prst="rect">
              <a:avLst/>
            </a:prstGeom>
          </p:spPr>
          <p:txBody>
            <a:bodyPr anchor="t" rtlCol="false" tIns="0" lIns="0" bIns="0" rIns="0">
              <a:spAutoFit/>
            </a:bodyPr>
            <a:lstStyle/>
            <a:p>
              <a:pPr marL="0" indent="0" lvl="0">
                <a:lnSpc>
                  <a:spcPts val="2999"/>
                </a:lnSpc>
                <a:spcBef>
                  <a:spcPct val="0"/>
                </a:spcBef>
              </a:pPr>
              <a:r>
                <a:rPr lang="en-US" sz="2499">
                  <a:solidFill>
                    <a:srgbClr val="FFFFFF"/>
                  </a:solidFill>
                  <a:latin typeface="Disket Mono"/>
                </a:rPr>
                <a:t>THEIR MOVEMENT AND DESIGN</a:t>
              </a:r>
            </a:p>
          </p:txBody>
        </p:sp>
      </p:grpSp>
      <p:grpSp>
        <p:nvGrpSpPr>
          <p:cNvPr name="Group 53" id="53"/>
          <p:cNvGrpSpPr/>
          <p:nvPr/>
        </p:nvGrpSpPr>
        <p:grpSpPr>
          <a:xfrm rot="0">
            <a:off x="971496" y="5667602"/>
            <a:ext cx="7116733" cy="447675"/>
            <a:chOff x="0" y="0"/>
            <a:chExt cx="9488978" cy="596900"/>
          </a:xfrm>
        </p:grpSpPr>
        <p:sp>
          <p:nvSpPr>
            <p:cNvPr name="Freeform 54" id="54"/>
            <p:cNvSpPr/>
            <p:nvPr/>
          </p:nvSpPr>
          <p:spPr>
            <a:xfrm flipH="true" flipV="false" rot="0">
              <a:off x="0" y="89564"/>
              <a:ext cx="447904" cy="417772"/>
            </a:xfrm>
            <a:custGeom>
              <a:avLst/>
              <a:gdLst/>
              <a:ahLst/>
              <a:cxnLst/>
              <a:rect r="r" b="b" t="t" l="l"/>
              <a:pathLst>
                <a:path h="417772" w="447904">
                  <a:moveTo>
                    <a:pt x="447904" y="0"/>
                  </a:moveTo>
                  <a:lnTo>
                    <a:pt x="0" y="0"/>
                  </a:lnTo>
                  <a:lnTo>
                    <a:pt x="0" y="417772"/>
                  </a:lnTo>
                  <a:lnTo>
                    <a:pt x="447904" y="417772"/>
                  </a:lnTo>
                  <a:lnTo>
                    <a:pt x="447904"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55" id="55"/>
            <p:cNvSpPr txBox="true"/>
            <p:nvPr/>
          </p:nvSpPr>
          <p:spPr>
            <a:xfrm rot="0">
              <a:off x="736990" y="0"/>
              <a:ext cx="8751988" cy="596900"/>
            </a:xfrm>
            <a:prstGeom prst="rect">
              <a:avLst/>
            </a:prstGeom>
          </p:spPr>
          <p:txBody>
            <a:bodyPr anchor="t" rtlCol="false" tIns="0" lIns="0" bIns="0" rIns="0">
              <a:spAutoFit/>
            </a:bodyPr>
            <a:lstStyle/>
            <a:p>
              <a:pPr marL="0" indent="0" lvl="0">
                <a:lnSpc>
                  <a:spcPts val="3599"/>
                </a:lnSpc>
                <a:spcBef>
                  <a:spcPct val="0"/>
                </a:spcBef>
              </a:pPr>
              <a:r>
                <a:rPr lang="en-US" sz="2999">
                  <a:solidFill>
                    <a:srgbClr val="FFFFFF"/>
                  </a:solidFill>
                  <a:latin typeface="Disket Mono Bold"/>
                </a:rPr>
                <a:t>SECURITY</a:t>
              </a:r>
            </a:p>
          </p:txBody>
        </p:sp>
      </p:grpSp>
      <p:grpSp>
        <p:nvGrpSpPr>
          <p:cNvPr name="Group 56" id="56"/>
          <p:cNvGrpSpPr/>
          <p:nvPr/>
        </p:nvGrpSpPr>
        <p:grpSpPr>
          <a:xfrm rot="0">
            <a:off x="1466249" y="6220052"/>
            <a:ext cx="7116733" cy="371475"/>
            <a:chOff x="0" y="0"/>
            <a:chExt cx="9488978" cy="495300"/>
          </a:xfrm>
        </p:grpSpPr>
        <p:sp>
          <p:nvSpPr>
            <p:cNvPr name="Freeform 57" id="57"/>
            <p:cNvSpPr/>
            <p:nvPr/>
          </p:nvSpPr>
          <p:spPr>
            <a:xfrm flipH="true" flipV="false" rot="0">
              <a:off x="0" y="38764"/>
              <a:ext cx="447904" cy="417772"/>
            </a:xfrm>
            <a:custGeom>
              <a:avLst/>
              <a:gdLst/>
              <a:ahLst/>
              <a:cxnLst/>
              <a:rect r="r" b="b" t="t" l="l"/>
              <a:pathLst>
                <a:path h="417772" w="447904">
                  <a:moveTo>
                    <a:pt x="447904" y="0"/>
                  </a:moveTo>
                  <a:lnTo>
                    <a:pt x="0" y="0"/>
                  </a:lnTo>
                  <a:lnTo>
                    <a:pt x="0" y="417772"/>
                  </a:lnTo>
                  <a:lnTo>
                    <a:pt x="447904" y="417772"/>
                  </a:lnTo>
                  <a:lnTo>
                    <a:pt x="447904"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58" id="58"/>
            <p:cNvSpPr txBox="true"/>
            <p:nvPr/>
          </p:nvSpPr>
          <p:spPr>
            <a:xfrm rot="0">
              <a:off x="736990" y="0"/>
              <a:ext cx="8751988" cy="495300"/>
            </a:xfrm>
            <a:prstGeom prst="rect">
              <a:avLst/>
            </a:prstGeom>
          </p:spPr>
          <p:txBody>
            <a:bodyPr anchor="t" rtlCol="false" tIns="0" lIns="0" bIns="0" rIns="0">
              <a:spAutoFit/>
            </a:bodyPr>
            <a:lstStyle/>
            <a:p>
              <a:pPr marL="0" indent="0" lvl="0">
                <a:lnSpc>
                  <a:spcPts val="2999"/>
                </a:lnSpc>
                <a:spcBef>
                  <a:spcPct val="0"/>
                </a:spcBef>
              </a:pPr>
              <a:r>
                <a:rPr lang="en-US" sz="2499">
                  <a:solidFill>
                    <a:srgbClr val="FFFFFF"/>
                  </a:solidFill>
                  <a:latin typeface="Disket Mono"/>
                </a:rPr>
                <a:t>ENSURE PLAYER CANNOT CHEAT</a:t>
              </a:r>
            </a:p>
          </p:txBody>
        </p:sp>
      </p:grpSp>
      <p:sp>
        <p:nvSpPr>
          <p:cNvPr name="TextBox 59" id="59"/>
          <p:cNvSpPr txBox="true"/>
          <p:nvPr/>
        </p:nvSpPr>
        <p:spPr>
          <a:xfrm rot="0">
            <a:off x="10556347" y="1652163"/>
            <a:ext cx="6563991" cy="495300"/>
          </a:xfrm>
          <a:prstGeom prst="rect">
            <a:avLst/>
          </a:prstGeom>
        </p:spPr>
        <p:txBody>
          <a:bodyPr anchor="t" rtlCol="false" tIns="0" lIns="0" bIns="0" rIns="0">
            <a:spAutoFit/>
          </a:bodyPr>
          <a:lstStyle/>
          <a:p>
            <a:pPr algn="ctr" marL="0" indent="0" lvl="0">
              <a:lnSpc>
                <a:spcPts val="3600"/>
              </a:lnSpc>
              <a:spcBef>
                <a:spcPct val="0"/>
              </a:spcBef>
            </a:pPr>
            <a:r>
              <a:rPr lang="en-US" sz="3000">
                <a:solidFill>
                  <a:srgbClr val="8488F4"/>
                </a:solidFill>
                <a:latin typeface="Arcade Gamer"/>
              </a:rPr>
              <a:t>NON- MANDATORY</a:t>
            </a:r>
          </a:p>
        </p:txBody>
      </p:sp>
      <p:grpSp>
        <p:nvGrpSpPr>
          <p:cNvPr name="Group 60" id="60"/>
          <p:cNvGrpSpPr/>
          <p:nvPr/>
        </p:nvGrpSpPr>
        <p:grpSpPr>
          <a:xfrm rot="0">
            <a:off x="10279976" y="5865426"/>
            <a:ext cx="7116733" cy="742950"/>
            <a:chOff x="0" y="0"/>
            <a:chExt cx="9488978" cy="990600"/>
          </a:xfrm>
        </p:grpSpPr>
        <p:sp>
          <p:nvSpPr>
            <p:cNvPr name="Freeform 61" id="61"/>
            <p:cNvSpPr/>
            <p:nvPr/>
          </p:nvSpPr>
          <p:spPr>
            <a:xfrm flipH="true" flipV="false" rot="0">
              <a:off x="0" y="286414"/>
              <a:ext cx="447904" cy="417772"/>
            </a:xfrm>
            <a:custGeom>
              <a:avLst/>
              <a:gdLst/>
              <a:ahLst/>
              <a:cxnLst/>
              <a:rect r="r" b="b" t="t" l="l"/>
              <a:pathLst>
                <a:path h="417772" w="447904">
                  <a:moveTo>
                    <a:pt x="447904" y="0"/>
                  </a:moveTo>
                  <a:lnTo>
                    <a:pt x="0" y="0"/>
                  </a:lnTo>
                  <a:lnTo>
                    <a:pt x="0" y="417772"/>
                  </a:lnTo>
                  <a:lnTo>
                    <a:pt x="447904" y="417772"/>
                  </a:lnTo>
                  <a:lnTo>
                    <a:pt x="447904"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62" id="62"/>
            <p:cNvSpPr txBox="true"/>
            <p:nvPr/>
          </p:nvSpPr>
          <p:spPr>
            <a:xfrm rot="0">
              <a:off x="736990" y="0"/>
              <a:ext cx="8751988" cy="990600"/>
            </a:xfrm>
            <a:prstGeom prst="rect">
              <a:avLst/>
            </a:prstGeom>
          </p:spPr>
          <p:txBody>
            <a:bodyPr anchor="t" rtlCol="false" tIns="0" lIns="0" bIns="0" rIns="0">
              <a:spAutoFit/>
            </a:bodyPr>
            <a:lstStyle/>
            <a:p>
              <a:pPr marL="0" indent="0" lvl="0">
                <a:lnSpc>
                  <a:spcPts val="2999"/>
                </a:lnSpc>
                <a:spcBef>
                  <a:spcPct val="0"/>
                </a:spcBef>
              </a:pPr>
              <a:r>
                <a:rPr lang="en-US" sz="2499">
                  <a:solidFill>
                    <a:srgbClr val="FFFFFF"/>
                  </a:solidFill>
                  <a:latin typeface="Disket Mono"/>
                </a:rPr>
                <a:t>ASSUMING THIS GAME WOULD BE ACCESSED ONLINE</a:t>
              </a:r>
            </a:p>
          </p:txBody>
        </p:sp>
      </p:grpSp>
      <p:grpSp>
        <p:nvGrpSpPr>
          <p:cNvPr name="Group 63" id="63"/>
          <p:cNvGrpSpPr/>
          <p:nvPr/>
        </p:nvGrpSpPr>
        <p:grpSpPr>
          <a:xfrm rot="0">
            <a:off x="971496" y="6760543"/>
            <a:ext cx="7116733" cy="447675"/>
            <a:chOff x="0" y="0"/>
            <a:chExt cx="9488978" cy="596900"/>
          </a:xfrm>
        </p:grpSpPr>
        <p:sp>
          <p:nvSpPr>
            <p:cNvPr name="Freeform 64" id="64"/>
            <p:cNvSpPr/>
            <p:nvPr/>
          </p:nvSpPr>
          <p:spPr>
            <a:xfrm flipH="true" flipV="false" rot="0">
              <a:off x="0" y="89564"/>
              <a:ext cx="447904" cy="417772"/>
            </a:xfrm>
            <a:custGeom>
              <a:avLst/>
              <a:gdLst/>
              <a:ahLst/>
              <a:cxnLst/>
              <a:rect r="r" b="b" t="t" l="l"/>
              <a:pathLst>
                <a:path h="417772" w="447904">
                  <a:moveTo>
                    <a:pt x="447904" y="0"/>
                  </a:moveTo>
                  <a:lnTo>
                    <a:pt x="0" y="0"/>
                  </a:lnTo>
                  <a:lnTo>
                    <a:pt x="0" y="417772"/>
                  </a:lnTo>
                  <a:lnTo>
                    <a:pt x="447904" y="417772"/>
                  </a:lnTo>
                  <a:lnTo>
                    <a:pt x="447904"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65" id="65"/>
            <p:cNvSpPr txBox="true"/>
            <p:nvPr/>
          </p:nvSpPr>
          <p:spPr>
            <a:xfrm rot="0">
              <a:off x="736990" y="0"/>
              <a:ext cx="8751988" cy="596900"/>
            </a:xfrm>
            <a:prstGeom prst="rect">
              <a:avLst/>
            </a:prstGeom>
          </p:spPr>
          <p:txBody>
            <a:bodyPr anchor="t" rtlCol="false" tIns="0" lIns="0" bIns="0" rIns="0">
              <a:spAutoFit/>
            </a:bodyPr>
            <a:lstStyle/>
            <a:p>
              <a:pPr marL="0" indent="0" lvl="0">
                <a:lnSpc>
                  <a:spcPts val="3599"/>
                </a:lnSpc>
                <a:spcBef>
                  <a:spcPct val="0"/>
                </a:spcBef>
              </a:pPr>
              <a:r>
                <a:rPr lang="en-US" sz="2999">
                  <a:solidFill>
                    <a:srgbClr val="FFFFFF"/>
                  </a:solidFill>
                  <a:latin typeface="Disket Mono Bold"/>
                </a:rPr>
                <a:t>METRICS</a:t>
              </a:r>
            </a:p>
          </p:txBody>
        </p:sp>
      </p:grpSp>
      <p:grpSp>
        <p:nvGrpSpPr>
          <p:cNvPr name="Group 66" id="66"/>
          <p:cNvGrpSpPr/>
          <p:nvPr/>
        </p:nvGrpSpPr>
        <p:grpSpPr>
          <a:xfrm rot="0">
            <a:off x="1466249" y="7351093"/>
            <a:ext cx="7116733" cy="371475"/>
            <a:chOff x="0" y="0"/>
            <a:chExt cx="9488978" cy="495300"/>
          </a:xfrm>
        </p:grpSpPr>
        <p:sp>
          <p:nvSpPr>
            <p:cNvPr name="Freeform 67" id="67"/>
            <p:cNvSpPr/>
            <p:nvPr/>
          </p:nvSpPr>
          <p:spPr>
            <a:xfrm flipH="true" flipV="false" rot="0">
              <a:off x="0" y="38764"/>
              <a:ext cx="447904" cy="417772"/>
            </a:xfrm>
            <a:custGeom>
              <a:avLst/>
              <a:gdLst/>
              <a:ahLst/>
              <a:cxnLst/>
              <a:rect r="r" b="b" t="t" l="l"/>
              <a:pathLst>
                <a:path h="417772" w="447904">
                  <a:moveTo>
                    <a:pt x="447904" y="0"/>
                  </a:moveTo>
                  <a:lnTo>
                    <a:pt x="0" y="0"/>
                  </a:lnTo>
                  <a:lnTo>
                    <a:pt x="0" y="417772"/>
                  </a:lnTo>
                  <a:lnTo>
                    <a:pt x="447904" y="417772"/>
                  </a:lnTo>
                  <a:lnTo>
                    <a:pt x="447904"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68" id="68"/>
            <p:cNvSpPr txBox="true"/>
            <p:nvPr/>
          </p:nvSpPr>
          <p:spPr>
            <a:xfrm rot="0">
              <a:off x="736990" y="0"/>
              <a:ext cx="8751988" cy="495300"/>
            </a:xfrm>
            <a:prstGeom prst="rect">
              <a:avLst/>
            </a:prstGeom>
          </p:spPr>
          <p:txBody>
            <a:bodyPr anchor="t" rtlCol="false" tIns="0" lIns="0" bIns="0" rIns="0">
              <a:spAutoFit/>
            </a:bodyPr>
            <a:lstStyle/>
            <a:p>
              <a:pPr marL="0" indent="0" lvl="0">
                <a:lnSpc>
                  <a:spcPts val="2999"/>
                </a:lnSpc>
                <a:spcBef>
                  <a:spcPct val="0"/>
                </a:spcBef>
              </a:pPr>
              <a:r>
                <a:rPr lang="en-US" sz="2499">
                  <a:solidFill>
                    <a:srgbClr val="FFFFFF"/>
                  </a:solidFill>
                  <a:latin typeface="Disket Mono"/>
                </a:rPr>
                <a:t>HARDWARE METRICS TBD</a:t>
              </a:r>
            </a:p>
          </p:txBody>
        </p:sp>
      </p:grpSp>
      <p:grpSp>
        <p:nvGrpSpPr>
          <p:cNvPr name="Group 69" id="69"/>
          <p:cNvGrpSpPr/>
          <p:nvPr/>
        </p:nvGrpSpPr>
        <p:grpSpPr>
          <a:xfrm rot="0">
            <a:off x="10279976" y="7244748"/>
            <a:ext cx="7116733" cy="371475"/>
            <a:chOff x="0" y="0"/>
            <a:chExt cx="9488978" cy="495300"/>
          </a:xfrm>
        </p:grpSpPr>
        <p:sp>
          <p:nvSpPr>
            <p:cNvPr name="Freeform 70" id="70"/>
            <p:cNvSpPr/>
            <p:nvPr/>
          </p:nvSpPr>
          <p:spPr>
            <a:xfrm flipH="true" flipV="false" rot="0">
              <a:off x="0" y="38764"/>
              <a:ext cx="447904" cy="417772"/>
            </a:xfrm>
            <a:custGeom>
              <a:avLst/>
              <a:gdLst/>
              <a:ahLst/>
              <a:cxnLst/>
              <a:rect r="r" b="b" t="t" l="l"/>
              <a:pathLst>
                <a:path h="417772" w="447904">
                  <a:moveTo>
                    <a:pt x="447904" y="0"/>
                  </a:moveTo>
                  <a:lnTo>
                    <a:pt x="0" y="0"/>
                  </a:lnTo>
                  <a:lnTo>
                    <a:pt x="0" y="417772"/>
                  </a:lnTo>
                  <a:lnTo>
                    <a:pt x="447904" y="417772"/>
                  </a:lnTo>
                  <a:lnTo>
                    <a:pt x="447904"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71" id="71"/>
            <p:cNvSpPr txBox="true"/>
            <p:nvPr/>
          </p:nvSpPr>
          <p:spPr>
            <a:xfrm rot="0">
              <a:off x="736990" y="0"/>
              <a:ext cx="8751988" cy="495300"/>
            </a:xfrm>
            <a:prstGeom prst="rect">
              <a:avLst/>
            </a:prstGeom>
          </p:spPr>
          <p:txBody>
            <a:bodyPr anchor="t" rtlCol="false" tIns="0" lIns="0" bIns="0" rIns="0">
              <a:spAutoFit/>
            </a:bodyPr>
            <a:lstStyle/>
            <a:p>
              <a:pPr marL="0" indent="0" lvl="0">
                <a:lnSpc>
                  <a:spcPts val="2999"/>
                </a:lnSpc>
                <a:spcBef>
                  <a:spcPct val="0"/>
                </a:spcBef>
              </a:pPr>
              <a:r>
                <a:rPr lang="en-US" sz="2499">
                  <a:solidFill>
                    <a:srgbClr val="FFFFFF"/>
                  </a:solidFill>
                  <a:latin typeface="Disket Mono"/>
                </a:rPr>
                <a:t>PROGRESS STORAGE</a:t>
              </a:r>
            </a:p>
          </p:txBody>
        </p:sp>
      </p:grpSp>
      <p:grpSp>
        <p:nvGrpSpPr>
          <p:cNvPr name="Group 72" id="72"/>
          <p:cNvGrpSpPr/>
          <p:nvPr/>
        </p:nvGrpSpPr>
        <p:grpSpPr>
          <a:xfrm rot="0">
            <a:off x="10279976" y="7710571"/>
            <a:ext cx="7116733" cy="371475"/>
            <a:chOff x="0" y="0"/>
            <a:chExt cx="9488978" cy="495300"/>
          </a:xfrm>
        </p:grpSpPr>
        <p:sp>
          <p:nvSpPr>
            <p:cNvPr name="Freeform 73" id="73"/>
            <p:cNvSpPr/>
            <p:nvPr/>
          </p:nvSpPr>
          <p:spPr>
            <a:xfrm flipH="true" flipV="false" rot="0">
              <a:off x="0" y="38764"/>
              <a:ext cx="447904" cy="417772"/>
            </a:xfrm>
            <a:custGeom>
              <a:avLst/>
              <a:gdLst/>
              <a:ahLst/>
              <a:cxnLst/>
              <a:rect r="r" b="b" t="t" l="l"/>
              <a:pathLst>
                <a:path h="417772" w="447904">
                  <a:moveTo>
                    <a:pt x="447904" y="0"/>
                  </a:moveTo>
                  <a:lnTo>
                    <a:pt x="0" y="0"/>
                  </a:lnTo>
                  <a:lnTo>
                    <a:pt x="0" y="417772"/>
                  </a:lnTo>
                  <a:lnTo>
                    <a:pt x="447904" y="417772"/>
                  </a:lnTo>
                  <a:lnTo>
                    <a:pt x="447904"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74" id="74"/>
            <p:cNvSpPr txBox="true"/>
            <p:nvPr/>
          </p:nvSpPr>
          <p:spPr>
            <a:xfrm rot="0">
              <a:off x="736990" y="0"/>
              <a:ext cx="8751988" cy="495300"/>
            </a:xfrm>
            <a:prstGeom prst="rect">
              <a:avLst/>
            </a:prstGeom>
          </p:spPr>
          <p:txBody>
            <a:bodyPr anchor="t" rtlCol="false" tIns="0" lIns="0" bIns="0" rIns="0">
              <a:spAutoFit/>
            </a:bodyPr>
            <a:lstStyle/>
            <a:p>
              <a:pPr marL="0" indent="0" lvl="0">
                <a:lnSpc>
                  <a:spcPts val="2999"/>
                </a:lnSpc>
                <a:spcBef>
                  <a:spcPct val="0"/>
                </a:spcBef>
              </a:pPr>
              <a:r>
                <a:rPr lang="en-US" sz="2499">
                  <a:solidFill>
                    <a:srgbClr val="FFFFFF"/>
                  </a:solidFill>
                  <a:latin typeface="Disket Mono"/>
                </a:rPr>
                <a:t>CHANCES OF LAGGING?</a:t>
              </a:r>
            </a:p>
          </p:txBody>
        </p:sp>
      </p:grpSp>
      <p:grpSp>
        <p:nvGrpSpPr>
          <p:cNvPr name="Group 75" id="75"/>
          <p:cNvGrpSpPr/>
          <p:nvPr/>
        </p:nvGrpSpPr>
        <p:grpSpPr>
          <a:xfrm rot="0">
            <a:off x="10279976" y="8718418"/>
            <a:ext cx="7116733" cy="371475"/>
            <a:chOff x="0" y="0"/>
            <a:chExt cx="9488978" cy="495300"/>
          </a:xfrm>
        </p:grpSpPr>
        <p:sp>
          <p:nvSpPr>
            <p:cNvPr name="Freeform 76" id="76"/>
            <p:cNvSpPr/>
            <p:nvPr/>
          </p:nvSpPr>
          <p:spPr>
            <a:xfrm flipH="true" flipV="false" rot="0">
              <a:off x="0" y="38764"/>
              <a:ext cx="447904" cy="417772"/>
            </a:xfrm>
            <a:custGeom>
              <a:avLst/>
              <a:gdLst/>
              <a:ahLst/>
              <a:cxnLst/>
              <a:rect r="r" b="b" t="t" l="l"/>
              <a:pathLst>
                <a:path h="417772" w="447904">
                  <a:moveTo>
                    <a:pt x="447904" y="0"/>
                  </a:moveTo>
                  <a:lnTo>
                    <a:pt x="0" y="0"/>
                  </a:lnTo>
                  <a:lnTo>
                    <a:pt x="0" y="417772"/>
                  </a:lnTo>
                  <a:lnTo>
                    <a:pt x="447904" y="417772"/>
                  </a:lnTo>
                  <a:lnTo>
                    <a:pt x="447904"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77" id="77"/>
            <p:cNvSpPr txBox="true"/>
            <p:nvPr/>
          </p:nvSpPr>
          <p:spPr>
            <a:xfrm rot="0">
              <a:off x="736990" y="0"/>
              <a:ext cx="8751988" cy="495300"/>
            </a:xfrm>
            <a:prstGeom prst="rect">
              <a:avLst/>
            </a:prstGeom>
          </p:spPr>
          <p:txBody>
            <a:bodyPr anchor="t" rtlCol="false" tIns="0" lIns="0" bIns="0" rIns="0">
              <a:spAutoFit/>
            </a:bodyPr>
            <a:lstStyle/>
            <a:p>
              <a:pPr marL="0" indent="0" lvl="0">
                <a:lnSpc>
                  <a:spcPts val="2999"/>
                </a:lnSpc>
                <a:spcBef>
                  <a:spcPct val="0"/>
                </a:spcBef>
              </a:pPr>
              <a:r>
                <a:rPr lang="en-US" sz="2499">
                  <a:solidFill>
                    <a:srgbClr val="FFFFFF"/>
                  </a:solidFill>
                  <a:latin typeface="Disket Mono"/>
                </a:rPr>
                <a:t>DEBUGGING</a:t>
              </a:r>
            </a:p>
          </p:txBody>
        </p:sp>
      </p:grpSp>
      <p:grpSp>
        <p:nvGrpSpPr>
          <p:cNvPr name="Group 78" id="78"/>
          <p:cNvGrpSpPr/>
          <p:nvPr/>
        </p:nvGrpSpPr>
        <p:grpSpPr>
          <a:xfrm rot="0">
            <a:off x="1029842" y="7865443"/>
            <a:ext cx="7116733" cy="447675"/>
            <a:chOff x="0" y="0"/>
            <a:chExt cx="9488978" cy="596900"/>
          </a:xfrm>
        </p:grpSpPr>
        <p:sp>
          <p:nvSpPr>
            <p:cNvPr name="Freeform 79" id="79"/>
            <p:cNvSpPr/>
            <p:nvPr/>
          </p:nvSpPr>
          <p:spPr>
            <a:xfrm flipH="true" flipV="false" rot="0">
              <a:off x="0" y="89564"/>
              <a:ext cx="447904" cy="417772"/>
            </a:xfrm>
            <a:custGeom>
              <a:avLst/>
              <a:gdLst/>
              <a:ahLst/>
              <a:cxnLst/>
              <a:rect r="r" b="b" t="t" l="l"/>
              <a:pathLst>
                <a:path h="417772" w="447904">
                  <a:moveTo>
                    <a:pt x="447904" y="0"/>
                  </a:moveTo>
                  <a:lnTo>
                    <a:pt x="0" y="0"/>
                  </a:lnTo>
                  <a:lnTo>
                    <a:pt x="0" y="417772"/>
                  </a:lnTo>
                  <a:lnTo>
                    <a:pt x="447904" y="417772"/>
                  </a:lnTo>
                  <a:lnTo>
                    <a:pt x="447904"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80" id="80"/>
            <p:cNvSpPr txBox="true"/>
            <p:nvPr/>
          </p:nvSpPr>
          <p:spPr>
            <a:xfrm rot="0">
              <a:off x="736990" y="0"/>
              <a:ext cx="8751988" cy="596900"/>
            </a:xfrm>
            <a:prstGeom prst="rect">
              <a:avLst/>
            </a:prstGeom>
          </p:spPr>
          <p:txBody>
            <a:bodyPr anchor="t" rtlCol="false" tIns="0" lIns="0" bIns="0" rIns="0">
              <a:spAutoFit/>
            </a:bodyPr>
            <a:lstStyle/>
            <a:p>
              <a:pPr marL="0" indent="0" lvl="0">
                <a:lnSpc>
                  <a:spcPts val="3599"/>
                </a:lnSpc>
                <a:spcBef>
                  <a:spcPct val="0"/>
                </a:spcBef>
              </a:pPr>
              <a:r>
                <a:rPr lang="en-US" sz="2999">
                  <a:solidFill>
                    <a:srgbClr val="FFFFFF"/>
                  </a:solidFill>
                  <a:latin typeface="Disket Mono Bold"/>
                </a:rPr>
                <a:t>USER INTERFACE</a:t>
              </a:r>
            </a:p>
          </p:txBody>
        </p:sp>
      </p:grpSp>
      <p:grpSp>
        <p:nvGrpSpPr>
          <p:cNvPr name="Group 81" id="81"/>
          <p:cNvGrpSpPr/>
          <p:nvPr/>
        </p:nvGrpSpPr>
        <p:grpSpPr>
          <a:xfrm rot="0">
            <a:off x="1460534" y="8322643"/>
            <a:ext cx="7116733" cy="742950"/>
            <a:chOff x="0" y="0"/>
            <a:chExt cx="9488978" cy="990600"/>
          </a:xfrm>
        </p:grpSpPr>
        <p:sp>
          <p:nvSpPr>
            <p:cNvPr name="Freeform 82" id="82"/>
            <p:cNvSpPr/>
            <p:nvPr/>
          </p:nvSpPr>
          <p:spPr>
            <a:xfrm flipH="true" flipV="false" rot="0">
              <a:off x="0" y="286414"/>
              <a:ext cx="447904" cy="417772"/>
            </a:xfrm>
            <a:custGeom>
              <a:avLst/>
              <a:gdLst/>
              <a:ahLst/>
              <a:cxnLst/>
              <a:rect r="r" b="b" t="t" l="l"/>
              <a:pathLst>
                <a:path h="417772" w="447904">
                  <a:moveTo>
                    <a:pt x="447904" y="0"/>
                  </a:moveTo>
                  <a:lnTo>
                    <a:pt x="0" y="0"/>
                  </a:lnTo>
                  <a:lnTo>
                    <a:pt x="0" y="417772"/>
                  </a:lnTo>
                  <a:lnTo>
                    <a:pt x="447904" y="417772"/>
                  </a:lnTo>
                  <a:lnTo>
                    <a:pt x="447904"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83" id="83"/>
            <p:cNvSpPr txBox="true"/>
            <p:nvPr/>
          </p:nvSpPr>
          <p:spPr>
            <a:xfrm rot="0">
              <a:off x="736990" y="0"/>
              <a:ext cx="8751988" cy="990600"/>
            </a:xfrm>
            <a:prstGeom prst="rect">
              <a:avLst/>
            </a:prstGeom>
          </p:spPr>
          <p:txBody>
            <a:bodyPr anchor="t" rtlCol="false" tIns="0" lIns="0" bIns="0" rIns="0">
              <a:spAutoFit/>
            </a:bodyPr>
            <a:lstStyle/>
            <a:p>
              <a:pPr marL="0" indent="0" lvl="0">
                <a:lnSpc>
                  <a:spcPts val="2999"/>
                </a:lnSpc>
                <a:spcBef>
                  <a:spcPct val="0"/>
                </a:spcBef>
              </a:pPr>
              <a:r>
                <a:rPr lang="en-US" sz="2499">
                  <a:solidFill>
                    <a:srgbClr val="FFFFFF"/>
                  </a:solidFill>
                  <a:latin typeface="Disket Mono"/>
                </a:rPr>
                <a:t>BUTTONS WILL BE THE MAIN CONTROLS</a:t>
              </a:r>
            </a:p>
          </p:txBody>
        </p:sp>
      </p:grpSp>
      <p:grpSp>
        <p:nvGrpSpPr>
          <p:cNvPr name="Group 84" id="84"/>
          <p:cNvGrpSpPr/>
          <p:nvPr/>
        </p:nvGrpSpPr>
        <p:grpSpPr>
          <a:xfrm rot="0">
            <a:off x="9770383" y="8176394"/>
            <a:ext cx="7116733" cy="447675"/>
            <a:chOff x="0" y="0"/>
            <a:chExt cx="9488978" cy="596900"/>
          </a:xfrm>
        </p:grpSpPr>
        <p:sp>
          <p:nvSpPr>
            <p:cNvPr name="Freeform 85" id="85"/>
            <p:cNvSpPr/>
            <p:nvPr/>
          </p:nvSpPr>
          <p:spPr>
            <a:xfrm flipH="true" flipV="false" rot="0">
              <a:off x="0" y="89564"/>
              <a:ext cx="447904" cy="417772"/>
            </a:xfrm>
            <a:custGeom>
              <a:avLst/>
              <a:gdLst/>
              <a:ahLst/>
              <a:cxnLst/>
              <a:rect r="r" b="b" t="t" l="l"/>
              <a:pathLst>
                <a:path h="417772" w="447904">
                  <a:moveTo>
                    <a:pt x="447904" y="0"/>
                  </a:moveTo>
                  <a:lnTo>
                    <a:pt x="0" y="0"/>
                  </a:lnTo>
                  <a:lnTo>
                    <a:pt x="0" y="417772"/>
                  </a:lnTo>
                  <a:lnTo>
                    <a:pt x="447904" y="417772"/>
                  </a:lnTo>
                  <a:lnTo>
                    <a:pt x="447904"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86" id="86"/>
            <p:cNvSpPr txBox="true"/>
            <p:nvPr/>
          </p:nvSpPr>
          <p:spPr>
            <a:xfrm rot="0">
              <a:off x="736990" y="0"/>
              <a:ext cx="8751988" cy="596900"/>
            </a:xfrm>
            <a:prstGeom prst="rect">
              <a:avLst/>
            </a:prstGeom>
          </p:spPr>
          <p:txBody>
            <a:bodyPr anchor="t" rtlCol="false" tIns="0" lIns="0" bIns="0" rIns="0">
              <a:spAutoFit/>
            </a:bodyPr>
            <a:lstStyle/>
            <a:p>
              <a:pPr marL="0" indent="0" lvl="0">
                <a:lnSpc>
                  <a:spcPts val="3599"/>
                </a:lnSpc>
                <a:spcBef>
                  <a:spcPct val="0"/>
                </a:spcBef>
              </a:pPr>
              <a:r>
                <a:rPr lang="en-US" sz="2999">
                  <a:solidFill>
                    <a:srgbClr val="FFFFFF"/>
                  </a:solidFill>
                  <a:latin typeface="Disket Mono Bold"/>
                </a:rPr>
                <a:t>BUGS</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9705109"/>
            <a:ext cx="18288000" cy="1163782"/>
            <a:chOff x="0" y="0"/>
            <a:chExt cx="24384000" cy="1551709"/>
          </a:xfrm>
        </p:grpSpPr>
        <p:sp>
          <p:nvSpPr>
            <p:cNvPr name="Freeform 4" id="4"/>
            <p:cNvSpPr/>
            <p:nvPr/>
          </p:nvSpPr>
          <p:spPr>
            <a:xfrm flipH="false" flipV="false" rot="0">
              <a:off x="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128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256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7" id="7"/>
          <p:cNvSpPr/>
          <p:nvPr/>
        </p:nvSpPr>
        <p:spPr>
          <a:xfrm flipH="false" flipV="false" rot="0">
            <a:off x="7002032" y="6114605"/>
            <a:ext cx="3590504" cy="3590504"/>
          </a:xfrm>
          <a:custGeom>
            <a:avLst/>
            <a:gdLst/>
            <a:ahLst/>
            <a:cxnLst/>
            <a:rect r="r" b="b" t="t" l="l"/>
            <a:pathLst>
              <a:path h="3590504" w="3590504">
                <a:moveTo>
                  <a:pt x="0" y="0"/>
                </a:moveTo>
                <a:lnTo>
                  <a:pt x="3590504" y="0"/>
                </a:lnTo>
                <a:lnTo>
                  <a:pt x="3590504" y="3590504"/>
                </a:lnTo>
                <a:lnTo>
                  <a:pt x="0" y="35905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3381398" y="8857429"/>
            <a:ext cx="2913900" cy="847680"/>
          </a:xfrm>
          <a:custGeom>
            <a:avLst/>
            <a:gdLst/>
            <a:ahLst/>
            <a:cxnLst/>
            <a:rect r="r" b="b" t="t" l="l"/>
            <a:pathLst>
              <a:path h="847680" w="291390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5808423" y="8857429"/>
            <a:ext cx="2913900" cy="847680"/>
          </a:xfrm>
          <a:custGeom>
            <a:avLst/>
            <a:gdLst/>
            <a:ahLst/>
            <a:cxnLst/>
            <a:rect r="r" b="b" t="t" l="l"/>
            <a:pathLst>
              <a:path h="847680" w="291390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0814350" y="8857429"/>
            <a:ext cx="471618" cy="847680"/>
          </a:xfrm>
          <a:custGeom>
            <a:avLst/>
            <a:gdLst/>
            <a:ahLst/>
            <a:cxnLst/>
            <a:rect r="r" b="b" t="t" l="l"/>
            <a:pathLst>
              <a:path h="847680" w="471618">
                <a:moveTo>
                  <a:pt x="0" y="0"/>
                </a:moveTo>
                <a:lnTo>
                  <a:pt x="471618" y="0"/>
                </a:lnTo>
                <a:lnTo>
                  <a:pt x="471618" y="847680"/>
                </a:lnTo>
                <a:lnTo>
                  <a:pt x="0" y="84768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7151826" y="716781"/>
            <a:ext cx="548836" cy="587276"/>
          </a:xfrm>
          <a:custGeom>
            <a:avLst/>
            <a:gdLst/>
            <a:ahLst/>
            <a:cxnLst/>
            <a:rect r="r" b="b" t="t" l="l"/>
            <a:pathLst>
              <a:path h="587276" w="548836">
                <a:moveTo>
                  <a:pt x="0" y="0"/>
                </a:moveTo>
                <a:lnTo>
                  <a:pt x="548836" y="0"/>
                </a:lnTo>
                <a:lnTo>
                  <a:pt x="548836" y="587277"/>
                </a:lnTo>
                <a:lnTo>
                  <a:pt x="0" y="58727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6272125" y="756289"/>
            <a:ext cx="587276" cy="547769"/>
          </a:xfrm>
          <a:custGeom>
            <a:avLst/>
            <a:gdLst/>
            <a:ahLst/>
            <a:cxnLst/>
            <a:rect r="r" b="b" t="t" l="l"/>
            <a:pathLst>
              <a:path h="547769" w="587276">
                <a:moveTo>
                  <a:pt x="0" y="0"/>
                </a:moveTo>
                <a:lnTo>
                  <a:pt x="587276" y="0"/>
                </a:lnTo>
                <a:lnTo>
                  <a:pt x="587276" y="547769"/>
                </a:lnTo>
                <a:lnTo>
                  <a:pt x="0" y="54776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9939918" y="697028"/>
            <a:ext cx="548836" cy="587276"/>
          </a:xfrm>
          <a:custGeom>
            <a:avLst/>
            <a:gdLst/>
            <a:ahLst/>
            <a:cxnLst/>
            <a:rect r="r" b="b" t="t" l="l"/>
            <a:pathLst>
              <a:path h="587276" w="548836">
                <a:moveTo>
                  <a:pt x="0" y="0"/>
                </a:moveTo>
                <a:lnTo>
                  <a:pt x="548836" y="0"/>
                </a:lnTo>
                <a:lnTo>
                  <a:pt x="548836" y="587276"/>
                </a:lnTo>
                <a:lnTo>
                  <a:pt x="0" y="58727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4" id="14"/>
          <p:cNvSpPr/>
          <p:nvPr/>
        </p:nvSpPr>
        <p:spPr>
          <a:xfrm flipH="false" flipV="false" rot="0">
            <a:off x="10735167" y="716781"/>
            <a:ext cx="587276" cy="547769"/>
          </a:xfrm>
          <a:custGeom>
            <a:avLst/>
            <a:gdLst/>
            <a:ahLst/>
            <a:cxnLst/>
            <a:rect r="r" b="b" t="t" l="l"/>
            <a:pathLst>
              <a:path h="547769" w="587276">
                <a:moveTo>
                  <a:pt x="0" y="0"/>
                </a:moveTo>
                <a:lnTo>
                  <a:pt x="587277" y="0"/>
                </a:lnTo>
                <a:lnTo>
                  <a:pt x="587277" y="547769"/>
                </a:lnTo>
                <a:lnTo>
                  <a:pt x="0" y="54776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5" id="15"/>
          <p:cNvSpPr/>
          <p:nvPr/>
        </p:nvSpPr>
        <p:spPr>
          <a:xfrm flipH="false" flipV="false" rot="0">
            <a:off x="-337725" y="8857429"/>
            <a:ext cx="2913900" cy="847680"/>
          </a:xfrm>
          <a:custGeom>
            <a:avLst/>
            <a:gdLst/>
            <a:ahLst/>
            <a:cxnLst/>
            <a:rect r="r" b="b" t="t" l="l"/>
            <a:pathLst>
              <a:path h="847680" w="291390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1992632" y="8857429"/>
            <a:ext cx="2913900" cy="847680"/>
          </a:xfrm>
          <a:custGeom>
            <a:avLst/>
            <a:gdLst/>
            <a:ahLst/>
            <a:cxnLst/>
            <a:rect r="r" b="b" t="t" l="l"/>
            <a:pathLst>
              <a:path h="847680" w="291390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8467052" y="736535"/>
            <a:ext cx="702268" cy="547769"/>
          </a:xfrm>
          <a:custGeom>
            <a:avLst/>
            <a:gdLst/>
            <a:ahLst/>
            <a:cxnLst/>
            <a:rect r="r" b="b" t="t" l="l"/>
            <a:pathLst>
              <a:path h="547769" w="702268">
                <a:moveTo>
                  <a:pt x="0" y="0"/>
                </a:moveTo>
                <a:lnTo>
                  <a:pt x="702268" y="0"/>
                </a:lnTo>
                <a:lnTo>
                  <a:pt x="702268" y="547769"/>
                </a:lnTo>
                <a:lnTo>
                  <a:pt x="0" y="547769"/>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8" id="18"/>
          <p:cNvSpPr/>
          <p:nvPr/>
        </p:nvSpPr>
        <p:spPr>
          <a:xfrm flipH="false" flipV="false" rot="0">
            <a:off x="675294" y="697028"/>
            <a:ext cx="1738558" cy="717550"/>
          </a:xfrm>
          <a:custGeom>
            <a:avLst/>
            <a:gdLst/>
            <a:ahLst/>
            <a:cxnLst/>
            <a:rect r="r" b="b" t="t" l="l"/>
            <a:pathLst>
              <a:path h="717550" w="1738558">
                <a:moveTo>
                  <a:pt x="0" y="0"/>
                </a:moveTo>
                <a:lnTo>
                  <a:pt x="1738558" y="0"/>
                </a:lnTo>
                <a:lnTo>
                  <a:pt x="1738558" y="717550"/>
                </a:lnTo>
                <a:lnTo>
                  <a:pt x="0" y="717550"/>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pic>
        <p:nvPicPr>
          <p:cNvPr name="Picture 19" id="19"/>
          <p:cNvPicPr>
            <a:picLocks noChangeAspect="true"/>
          </p:cNvPicPr>
          <p:nvPr/>
        </p:nvPicPr>
        <p:blipFill>
          <a:blip r:embed="rId24"/>
          <a:srcRect l="0" t="0" r="0" b="0"/>
          <a:stretch>
            <a:fillRect/>
          </a:stretch>
        </p:blipFill>
        <p:spPr>
          <a:xfrm flipH="false" flipV="false" rot="0">
            <a:off x="4751254" y="6789831"/>
            <a:ext cx="971251" cy="1103694"/>
          </a:xfrm>
          <a:prstGeom prst="rect">
            <a:avLst/>
          </a:prstGeom>
        </p:spPr>
      </p:pic>
      <p:pic>
        <p:nvPicPr>
          <p:cNvPr name="Picture 20" id="20"/>
          <p:cNvPicPr>
            <a:picLocks noChangeAspect="true"/>
          </p:cNvPicPr>
          <p:nvPr/>
        </p:nvPicPr>
        <p:blipFill>
          <a:blip r:embed="rId25"/>
          <a:srcRect l="0" t="0" r="0" b="0"/>
          <a:stretch>
            <a:fillRect/>
          </a:stretch>
        </p:blipFill>
        <p:spPr>
          <a:xfrm flipH="false" flipV="false" rot="0">
            <a:off x="11868886" y="6773499"/>
            <a:ext cx="1003961" cy="1120026"/>
          </a:xfrm>
          <a:prstGeom prst="rect">
            <a:avLst/>
          </a:prstGeom>
        </p:spPr>
      </p:pic>
      <p:pic>
        <p:nvPicPr>
          <p:cNvPr name="Picture 21" id="21"/>
          <p:cNvPicPr>
            <a:picLocks noChangeAspect="true"/>
          </p:cNvPicPr>
          <p:nvPr/>
        </p:nvPicPr>
        <p:blipFill>
          <a:blip r:embed="rId26"/>
          <a:srcRect l="0" t="0" r="0" b="0"/>
          <a:stretch>
            <a:fillRect/>
          </a:stretch>
        </p:blipFill>
        <p:spPr>
          <a:xfrm flipH="false" flipV="false" rot="0">
            <a:off x="2719050" y="2222014"/>
            <a:ext cx="517579" cy="539145"/>
          </a:xfrm>
          <a:prstGeom prst="rect">
            <a:avLst/>
          </a:prstGeom>
        </p:spPr>
      </p:pic>
      <p:pic>
        <p:nvPicPr>
          <p:cNvPr name="Picture 22" id="22"/>
          <p:cNvPicPr>
            <a:picLocks noChangeAspect="true"/>
          </p:cNvPicPr>
          <p:nvPr/>
        </p:nvPicPr>
        <p:blipFill>
          <a:blip r:embed="rId26"/>
          <a:srcRect l="0" t="0" r="0" b="0"/>
          <a:stretch>
            <a:fillRect/>
          </a:stretch>
        </p:blipFill>
        <p:spPr>
          <a:xfrm flipH="false" flipV="false" rot="0">
            <a:off x="15104488" y="2491586"/>
            <a:ext cx="517579" cy="539145"/>
          </a:xfrm>
          <a:prstGeom prst="rect">
            <a:avLst/>
          </a:prstGeom>
        </p:spPr>
      </p:pic>
      <p:sp>
        <p:nvSpPr>
          <p:cNvPr name="Freeform 23" id="23"/>
          <p:cNvSpPr/>
          <p:nvPr/>
        </p:nvSpPr>
        <p:spPr>
          <a:xfrm flipH="false" flipV="false" rot="0">
            <a:off x="2098480" y="6789831"/>
            <a:ext cx="843782" cy="662098"/>
          </a:xfrm>
          <a:custGeom>
            <a:avLst/>
            <a:gdLst/>
            <a:ahLst/>
            <a:cxnLst/>
            <a:rect r="r" b="b" t="t" l="l"/>
            <a:pathLst>
              <a:path h="662098" w="843782">
                <a:moveTo>
                  <a:pt x="0" y="0"/>
                </a:moveTo>
                <a:lnTo>
                  <a:pt x="843781" y="0"/>
                </a:lnTo>
                <a:lnTo>
                  <a:pt x="843781" y="662098"/>
                </a:lnTo>
                <a:lnTo>
                  <a:pt x="0" y="662098"/>
                </a:lnTo>
                <a:lnTo>
                  <a:pt x="0" y="0"/>
                </a:lnTo>
                <a:close/>
              </a:path>
            </a:pathLst>
          </a:custGeom>
          <a:blipFill>
            <a:blip r:embed="rId27">
              <a:extLst>
                <a:ext uri="{96DAC541-7B7A-43D3-8B79-37D633B846F1}">
                  <asvg:svgBlip xmlns:asvg="http://schemas.microsoft.com/office/drawing/2016/SVG/main" r:embed="rId28"/>
                </a:ext>
              </a:extLst>
            </a:blip>
            <a:stretch>
              <a:fillRect l="0" t="0" r="-419968" b="0"/>
            </a:stretch>
          </a:blipFill>
        </p:spPr>
      </p:sp>
      <p:sp>
        <p:nvSpPr>
          <p:cNvPr name="Freeform 24" id="24"/>
          <p:cNvSpPr/>
          <p:nvPr/>
        </p:nvSpPr>
        <p:spPr>
          <a:xfrm flipH="false" flipV="false" rot="0">
            <a:off x="1028700" y="4647198"/>
            <a:ext cx="843782" cy="662098"/>
          </a:xfrm>
          <a:custGeom>
            <a:avLst/>
            <a:gdLst/>
            <a:ahLst/>
            <a:cxnLst/>
            <a:rect r="r" b="b" t="t" l="l"/>
            <a:pathLst>
              <a:path h="662098" w="843782">
                <a:moveTo>
                  <a:pt x="0" y="0"/>
                </a:moveTo>
                <a:lnTo>
                  <a:pt x="843782" y="0"/>
                </a:lnTo>
                <a:lnTo>
                  <a:pt x="843782" y="662098"/>
                </a:lnTo>
                <a:lnTo>
                  <a:pt x="0" y="662098"/>
                </a:lnTo>
                <a:lnTo>
                  <a:pt x="0" y="0"/>
                </a:lnTo>
                <a:close/>
              </a:path>
            </a:pathLst>
          </a:custGeom>
          <a:blipFill>
            <a:blip r:embed="rId29">
              <a:extLst>
                <a:ext uri="{96DAC541-7B7A-43D3-8B79-37D633B846F1}">
                  <asvg:svgBlip xmlns:asvg="http://schemas.microsoft.com/office/drawing/2016/SVG/main" r:embed="rId30"/>
                </a:ext>
              </a:extLst>
            </a:blip>
            <a:stretch>
              <a:fillRect l="0" t="0" r="-419968" b="0"/>
            </a:stretch>
          </a:blipFill>
        </p:spPr>
      </p:sp>
      <p:sp>
        <p:nvSpPr>
          <p:cNvPr name="Freeform 25" id="25"/>
          <p:cNvSpPr/>
          <p:nvPr/>
        </p:nvSpPr>
        <p:spPr>
          <a:xfrm flipH="false" flipV="false" rot="0">
            <a:off x="14682597" y="6773499"/>
            <a:ext cx="843782" cy="662098"/>
          </a:xfrm>
          <a:custGeom>
            <a:avLst/>
            <a:gdLst/>
            <a:ahLst/>
            <a:cxnLst/>
            <a:rect r="r" b="b" t="t" l="l"/>
            <a:pathLst>
              <a:path h="662098" w="843782">
                <a:moveTo>
                  <a:pt x="0" y="0"/>
                </a:moveTo>
                <a:lnTo>
                  <a:pt x="843782" y="0"/>
                </a:lnTo>
                <a:lnTo>
                  <a:pt x="843782" y="662098"/>
                </a:lnTo>
                <a:lnTo>
                  <a:pt x="0" y="662098"/>
                </a:lnTo>
                <a:lnTo>
                  <a:pt x="0" y="0"/>
                </a:lnTo>
                <a:close/>
              </a:path>
            </a:pathLst>
          </a:custGeom>
          <a:blipFill>
            <a:blip r:embed="rId27">
              <a:extLst>
                <a:ext uri="{96DAC541-7B7A-43D3-8B79-37D633B846F1}">
                  <asvg:svgBlip xmlns:asvg="http://schemas.microsoft.com/office/drawing/2016/SVG/main" r:embed="rId28"/>
                </a:ext>
              </a:extLst>
            </a:blip>
            <a:stretch>
              <a:fillRect l="0" t="0" r="-419968" b="0"/>
            </a:stretch>
          </a:blipFill>
        </p:spPr>
      </p:sp>
      <p:sp>
        <p:nvSpPr>
          <p:cNvPr name="Freeform 26" id="26"/>
          <p:cNvSpPr/>
          <p:nvPr/>
        </p:nvSpPr>
        <p:spPr>
          <a:xfrm flipH="false" flipV="false" rot="0">
            <a:off x="16415518" y="4647198"/>
            <a:ext cx="843782" cy="662098"/>
          </a:xfrm>
          <a:custGeom>
            <a:avLst/>
            <a:gdLst/>
            <a:ahLst/>
            <a:cxnLst/>
            <a:rect r="r" b="b" t="t" l="l"/>
            <a:pathLst>
              <a:path h="662098" w="843782">
                <a:moveTo>
                  <a:pt x="0" y="0"/>
                </a:moveTo>
                <a:lnTo>
                  <a:pt x="843782" y="0"/>
                </a:lnTo>
                <a:lnTo>
                  <a:pt x="843782" y="662098"/>
                </a:lnTo>
                <a:lnTo>
                  <a:pt x="0" y="662098"/>
                </a:lnTo>
                <a:lnTo>
                  <a:pt x="0" y="0"/>
                </a:lnTo>
                <a:close/>
              </a:path>
            </a:pathLst>
          </a:custGeom>
          <a:blipFill>
            <a:blip r:embed="rId29">
              <a:extLst>
                <a:ext uri="{96DAC541-7B7A-43D3-8B79-37D633B846F1}">
                  <asvg:svgBlip xmlns:asvg="http://schemas.microsoft.com/office/drawing/2016/SVG/main" r:embed="rId30"/>
                </a:ext>
              </a:extLst>
            </a:blip>
            <a:stretch>
              <a:fillRect l="0" t="0" r="-419968" b="0"/>
            </a:stretch>
          </a:blipFill>
        </p:spPr>
      </p:sp>
      <p:sp>
        <p:nvSpPr>
          <p:cNvPr name="Freeform 27" id="27"/>
          <p:cNvSpPr/>
          <p:nvPr/>
        </p:nvSpPr>
        <p:spPr>
          <a:xfrm flipH="false" flipV="false" rot="0">
            <a:off x="2298984" y="6844147"/>
            <a:ext cx="442773" cy="553467"/>
          </a:xfrm>
          <a:custGeom>
            <a:avLst/>
            <a:gdLst/>
            <a:ahLst/>
            <a:cxnLst/>
            <a:rect r="r" b="b" t="t" l="l"/>
            <a:pathLst>
              <a:path h="553467" w="442773">
                <a:moveTo>
                  <a:pt x="0" y="0"/>
                </a:moveTo>
                <a:lnTo>
                  <a:pt x="442773" y="0"/>
                </a:lnTo>
                <a:lnTo>
                  <a:pt x="442773" y="553466"/>
                </a:lnTo>
                <a:lnTo>
                  <a:pt x="0" y="553466"/>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28" id="28"/>
          <p:cNvSpPr/>
          <p:nvPr/>
        </p:nvSpPr>
        <p:spPr>
          <a:xfrm flipH="false" flipV="false" rot="0">
            <a:off x="14882622" y="6827814"/>
            <a:ext cx="442773" cy="553467"/>
          </a:xfrm>
          <a:custGeom>
            <a:avLst/>
            <a:gdLst/>
            <a:ahLst/>
            <a:cxnLst/>
            <a:rect r="r" b="b" t="t" l="l"/>
            <a:pathLst>
              <a:path h="553467" w="442773">
                <a:moveTo>
                  <a:pt x="0" y="0"/>
                </a:moveTo>
                <a:lnTo>
                  <a:pt x="442774" y="0"/>
                </a:lnTo>
                <a:lnTo>
                  <a:pt x="442774" y="553467"/>
                </a:lnTo>
                <a:lnTo>
                  <a:pt x="0" y="553467"/>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29" id="29"/>
          <p:cNvSpPr/>
          <p:nvPr/>
        </p:nvSpPr>
        <p:spPr>
          <a:xfrm flipH="false" flipV="false" rot="0">
            <a:off x="1229204" y="4701514"/>
            <a:ext cx="442773" cy="553467"/>
          </a:xfrm>
          <a:custGeom>
            <a:avLst/>
            <a:gdLst/>
            <a:ahLst/>
            <a:cxnLst/>
            <a:rect r="r" b="b" t="t" l="l"/>
            <a:pathLst>
              <a:path h="553467" w="442773">
                <a:moveTo>
                  <a:pt x="0" y="0"/>
                </a:moveTo>
                <a:lnTo>
                  <a:pt x="442773" y="0"/>
                </a:lnTo>
                <a:lnTo>
                  <a:pt x="442773" y="553466"/>
                </a:lnTo>
                <a:lnTo>
                  <a:pt x="0" y="553466"/>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30" id="30"/>
          <p:cNvSpPr/>
          <p:nvPr/>
        </p:nvSpPr>
        <p:spPr>
          <a:xfrm flipH="false" flipV="false" rot="0">
            <a:off x="16616700" y="4701514"/>
            <a:ext cx="442773" cy="553467"/>
          </a:xfrm>
          <a:custGeom>
            <a:avLst/>
            <a:gdLst/>
            <a:ahLst/>
            <a:cxnLst/>
            <a:rect r="r" b="b" t="t" l="l"/>
            <a:pathLst>
              <a:path h="553467" w="442773">
                <a:moveTo>
                  <a:pt x="0" y="0"/>
                </a:moveTo>
                <a:lnTo>
                  <a:pt x="442774" y="0"/>
                </a:lnTo>
                <a:lnTo>
                  <a:pt x="442774" y="553466"/>
                </a:lnTo>
                <a:lnTo>
                  <a:pt x="0" y="553466"/>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31" id="31"/>
          <p:cNvSpPr/>
          <p:nvPr/>
        </p:nvSpPr>
        <p:spPr>
          <a:xfrm flipH="true" flipV="false" rot="0">
            <a:off x="14621255" y="6205320"/>
            <a:ext cx="966466" cy="568179"/>
          </a:xfrm>
          <a:custGeom>
            <a:avLst/>
            <a:gdLst/>
            <a:ahLst/>
            <a:cxnLst/>
            <a:rect r="r" b="b" t="t" l="l"/>
            <a:pathLst>
              <a:path h="568179" w="966466">
                <a:moveTo>
                  <a:pt x="966466" y="0"/>
                </a:moveTo>
                <a:lnTo>
                  <a:pt x="0" y="0"/>
                </a:lnTo>
                <a:lnTo>
                  <a:pt x="0" y="568179"/>
                </a:lnTo>
                <a:lnTo>
                  <a:pt x="966466" y="568179"/>
                </a:lnTo>
                <a:lnTo>
                  <a:pt x="966466" y="0"/>
                </a:lnTo>
                <a:close/>
              </a:path>
            </a:pathLst>
          </a:custGeom>
          <a:blipFill>
            <a:blip r:embed="rId33">
              <a:extLst>
                <a:ext uri="{96DAC541-7B7A-43D3-8B79-37D633B846F1}">
                  <asvg:svgBlip xmlns:asvg="http://schemas.microsoft.com/office/drawing/2016/SVG/main" r:embed="rId34"/>
                </a:ext>
              </a:extLst>
            </a:blip>
            <a:stretch>
              <a:fillRect l="0" t="0" r="0" b="-10100"/>
            </a:stretch>
          </a:blipFill>
        </p:spPr>
      </p:sp>
      <p:sp>
        <p:nvSpPr>
          <p:cNvPr name="Freeform 32" id="32"/>
          <p:cNvSpPr/>
          <p:nvPr/>
        </p:nvSpPr>
        <p:spPr>
          <a:xfrm flipH="false" flipV="false" rot="0">
            <a:off x="1028700" y="3684108"/>
            <a:ext cx="843782" cy="963090"/>
          </a:xfrm>
          <a:custGeom>
            <a:avLst/>
            <a:gdLst/>
            <a:ahLst/>
            <a:cxnLst/>
            <a:rect r="r" b="b" t="t" l="l"/>
            <a:pathLst>
              <a:path h="963090" w="843782">
                <a:moveTo>
                  <a:pt x="0" y="0"/>
                </a:moveTo>
                <a:lnTo>
                  <a:pt x="843782" y="0"/>
                </a:lnTo>
                <a:lnTo>
                  <a:pt x="843782" y="963090"/>
                </a:lnTo>
                <a:lnTo>
                  <a:pt x="0" y="963090"/>
                </a:lnTo>
                <a:lnTo>
                  <a:pt x="0" y="0"/>
                </a:lnTo>
                <a:close/>
              </a:path>
            </a:pathLst>
          </a:custGeom>
          <a:blipFill>
            <a:blip r:embed="rId35">
              <a:extLst>
                <a:ext uri="{96DAC541-7B7A-43D3-8B79-37D633B846F1}">
                  <asvg:svgBlip xmlns:asvg="http://schemas.microsoft.com/office/drawing/2016/SVG/main" r:embed="rId36"/>
                </a:ext>
              </a:extLst>
            </a:blip>
            <a:stretch>
              <a:fillRect l="0" t="0" r="0" b="-4299"/>
            </a:stretch>
          </a:blipFill>
        </p:spPr>
      </p:sp>
      <p:sp>
        <p:nvSpPr>
          <p:cNvPr name="Freeform 33" id="33"/>
          <p:cNvSpPr/>
          <p:nvPr/>
        </p:nvSpPr>
        <p:spPr>
          <a:xfrm flipH="false" flipV="false" rot="0">
            <a:off x="152400" y="15240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sp>
        <p:nvSpPr>
          <p:cNvPr name="TextBox 34" id="34"/>
          <p:cNvSpPr txBox="true"/>
          <p:nvPr/>
        </p:nvSpPr>
        <p:spPr>
          <a:xfrm rot="0">
            <a:off x="2576175" y="2431252"/>
            <a:ext cx="12849901" cy="2496186"/>
          </a:xfrm>
          <a:prstGeom prst="rect">
            <a:avLst/>
          </a:prstGeom>
        </p:spPr>
        <p:txBody>
          <a:bodyPr anchor="t" rtlCol="false" tIns="0" lIns="0" bIns="0" rIns="0">
            <a:spAutoFit/>
          </a:bodyPr>
          <a:lstStyle/>
          <a:p>
            <a:pPr algn="ctr">
              <a:lnSpc>
                <a:spcPts val="9520"/>
              </a:lnSpc>
            </a:pPr>
            <a:r>
              <a:rPr lang="en-US" sz="8500">
                <a:solidFill>
                  <a:srgbClr val="FF63D8"/>
                </a:solidFill>
                <a:latin typeface="Arcade Gamer"/>
              </a:rPr>
              <a:t>BEHAVIORAL UML DIAGRAMS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452461" y="1028700"/>
            <a:ext cx="9099121" cy="8257729"/>
            <a:chOff x="0" y="0"/>
            <a:chExt cx="2396476" cy="2174875"/>
          </a:xfrm>
        </p:grpSpPr>
        <p:sp>
          <p:nvSpPr>
            <p:cNvPr name="Freeform 3" id="3"/>
            <p:cNvSpPr/>
            <p:nvPr/>
          </p:nvSpPr>
          <p:spPr>
            <a:xfrm flipH="false" flipV="false" rot="0">
              <a:off x="0" y="0"/>
              <a:ext cx="2396476" cy="2174875"/>
            </a:xfrm>
            <a:custGeom>
              <a:avLst/>
              <a:gdLst/>
              <a:ahLst/>
              <a:cxnLst/>
              <a:rect r="r" b="b" t="t" l="l"/>
              <a:pathLst>
                <a:path h="2174875" w="2396476">
                  <a:moveTo>
                    <a:pt x="41691" y="0"/>
                  </a:moveTo>
                  <a:lnTo>
                    <a:pt x="2354785" y="0"/>
                  </a:lnTo>
                  <a:cubicBezTo>
                    <a:pt x="2377810" y="0"/>
                    <a:pt x="2396476" y="18666"/>
                    <a:pt x="2396476" y="41691"/>
                  </a:cubicBezTo>
                  <a:lnTo>
                    <a:pt x="2396476" y="2133184"/>
                  </a:lnTo>
                  <a:cubicBezTo>
                    <a:pt x="2396476" y="2156209"/>
                    <a:pt x="2377810" y="2174875"/>
                    <a:pt x="2354785" y="2174875"/>
                  </a:cubicBezTo>
                  <a:lnTo>
                    <a:pt x="41691" y="2174875"/>
                  </a:lnTo>
                  <a:cubicBezTo>
                    <a:pt x="18666" y="2174875"/>
                    <a:pt x="0" y="2156209"/>
                    <a:pt x="0" y="2133184"/>
                  </a:cubicBezTo>
                  <a:lnTo>
                    <a:pt x="0" y="41691"/>
                  </a:lnTo>
                  <a:cubicBezTo>
                    <a:pt x="0" y="18666"/>
                    <a:pt x="18666" y="0"/>
                    <a:pt x="41691" y="0"/>
                  </a:cubicBezTo>
                  <a:close/>
                </a:path>
              </a:pathLst>
            </a:custGeom>
            <a:solidFill>
              <a:srgbClr val="000000"/>
            </a:solidFill>
            <a:ln w="47625" cap="rnd">
              <a:solidFill>
                <a:srgbClr val="21EF80"/>
              </a:solidFill>
              <a:prstDash val="solid"/>
              <a:round/>
            </a:ln>
          </p:spPr>
        </p:sp>
        <p:sp>
          <p:nvSpPr>
            <p:cNvPr name="TextBox 4" id="4"/>
            <p:cNvSpPr txBox="true"/>
            <p:nvPr/>
          </p:nvSpPr>
          <p:spPr>
            <a:xfrm>
              <a:off x="0" y="-28575"/>
              <a:ext cx="812800" cy="841375"/>
            </a:xfrm>
            <a:prstGeom prst="rect">
              <a:avLst/>
            </a:prstGeom>
          </p:spPr>
          <p:txBody>
            <a:bodyPr anchor="ctr" rtlCol="false" tIns="254000" lIns="254000" bIns="254000" rIns="254000"/>
            <a:lstStyle/>
            <a:p>
              <a:pPr algn="ctr">
                <a:lnSpc>
                  <a:spcPts val="2100"/>
                </a:lnSpc>
              </a:pPr>
            </a:p>
          </p:txBody>
        </p:sp>
      </p:grpSp>
      <p:sp>
        <p:nvSpPr>
          <p:cNvPr name="Freeform 5" id="5"/>
          <p:cNvSpPr/>
          <p:nvPr/>
        </p:nvSpPr>
        <p:spPr>
          <a:xfrm flipH="false" flipV="false" rot="0">
            <a:off x="8858212" y="1815122"/>
            <a:ext cx="8287620" cy="6494196"/>
          </a:xfrm>
          <a:custGeom>
            <a:avLst/>
            <a:gdLst/>
            <a:ahLst/>
            <a:cxnLst/>
            <a:rect r="r" b="b" t="t" l="l"/>
            <a:pathLst>
              <a:path h="6494196" w="8287620">
                <a:moveTo>
                  <a:pt x="0" y="0"/>
                </a:moveTo>
                <a:lnTo>
                  <a:pt x="8287620" y="0"/>
                </a:lnTo>
                <a:lnTo>
                  <a:pt x="8287620" y="6494196"/>
                </a:lnTo>
                <a:lnTo>
                  <a:pt x="0" y="6494196"/>
                </a:lnTo>
                <a:lnTo>
                  <a:pt x="0" y="0"/>
                </a:lnTo>
                <a:close/>
              </a:path>
            </a:pathLst>
          </a:custGeom>
          <a:blipFill>
            <a:blip r:embed="rId2"/>
            <a:stretch>
              <a:fillRect l="-3178" t="0" r="-3178" b="0"/>
            </a:stretch>
          </a:blipFill>
        </p:spPr>
      </p:sp>
      <p:sp>
        <p:nvSpPr>
          <p:cNvPr name="TextBox 6" id="6"/>
          <p:cNvSpPr txBox="true"/>
          <p:nvPr/>
        </p:nvSpPr>
        <p:spPr>
          <a:xfrm rot="0">
            <a:off x="613064" y="1009650"/>
            <a:ext cx="7423761" cy="4052570"/>
          </a:xfrm>
          <a:prstGeom prst="rect">
            <a:avLst/>
          </a:prstGeom>
        </p:spPr>
        <p:txBody>
          <a:bodyPr anchor="t" rtlCol="false" tIns="0" lIns="0" bIns="0" rIns="0">
            <a:spAutoFit/>
          </a:bodyPr>
          <a:lstStyle/>
          <a:p>
            <a:pPr>
              <a:lnSpc>
                <a:spcPts val="7839"/>
              </a:lnSpc>
            </a:pPr>
            <a:r>
              <a:rPr lang="en-US" sz="6999">
                <a:solidFill>
                  <a:srgbClr val="FF63D8"/>
                </a:solidFill>
                <a:latin typeface="Arcade Gamer"/>
              </a:rPr>
              <a:t>USE CASE DIAGRAM AND SCENARIOS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49382" y="273208"/>
            <a:ext cx="10770720" cy="9660502"/>
            <a:chOff x="0" y="0"/>
            <a:chExt cx="2836733" cy="2544330"/>
          </a:xfrm>
        </p:grpSpPr>
        <p:sp>
          <p:nvSpPr>
            <p:cNvPr name="Freeform 3" id="3"/>
            <p:cNvSpPr/>
            <p:nvPr/>
          </p:nvSpPr>
          <p:spPr>
            <a:xfrm flipH="false" flipV="false" rot="0">
              <a:off x="0" y="0"/>
              <a:ext cx="2836733" cy="2544330"/>
            </a:xfrm>
            <a:custGeom>
              <a:avLst/>
              <a:gdLst/>
              <a:ahLst/>
              <a:cxnLst/>
              <a:rect r="r" b="b" t="t" l="l"/>
              <a:pathLst>
                <a:path h="2544330" w="2836733">
                  <a:moveTo>
                    <a:pt x="35221" y="0"/>
                  </a:moveTo>
                  <a:lnTo>
                    <a:pt x="2801512" y="0"/>
                  </a:lnTo>
                  <a:cubicBezTo>
                    <a:pt x="2810853" y="0"/>
                    <a:pt x="2819812" y="3711"/>
                    <a:pt x="2826417" y="10316"/>
                  </a:cubicBezTo>
                  <a:cubicBezTo>
                    <a:pt x="2833022" y="16921"/>
                    <a:pt x="2836733" y="25880"/>
                    <a:pt x="2836733" y="35221"/>
                  </a:cubicBezTo>
                  <a:lnTo>
                    <a:pt x="2836733" y="2509109"/>
                  </a:lnTo>
                  <a:cubicBezTo>
                    <a:pt x="2836733" y="2518450"/>
                    <a:pt x="2833022" y="2527409"/>
                    <a:pt x="2826417" y="2534014"/>
                  </a:cubicBezTo>
                  <a:cubicBezTo>
                    <a:pt x="2819812" y="2540619"/>
                    <a:pt x="2810853" y="2544330"/>
                    <a:pt x="2801512" y="2544330"/>
                  </a:cubicBezTo>
                  <a:lnTo>
                    <a:pt x="35221" y="2544330"/>
                  </a:lnTo>
                  <a:cubicBezTo>
                    <a:pt x="25880" y="2544330"/>
                    <a:pt x="16921" y="2540619"/>
                    <a:pt x="10316" y="2534014"/>
                  </a:cubicBezTo>
                  <a:cubicBezTo>
                    <a:pt x="3711" y="2527409"/>
                    <a:pt x="0" y="2518450"/>
                    <a:pt x="0" y="2509109"/>
                  </a:cubicBezTo>
                  <a:lnTo>
                    <a:pt x="0" y="35221"/>
                  </a:lnTo>
                  <a:cubicBezTo>
                    <a:pt x="0" y="25880"/>
                    <a:pt x="3711" y="16921"/>
                    <a:pt x="10316" y="10316"/>
                  </a:cubicBezTo>
                  <a:cubicBezTo>
                    <a:pt x="16921" y="3711"/>
                    <a:pt x="25880" y="0"/>
                    <a:pt x="35221" y="0"/>
                  </a:cubicBezTo>
                  <a:close/>
                </a:path>
              </a:pathLst>
            </a:custGeom>
            <a:solidFill>
              <a:srgbClr val="000000"/>
            </a:solidFill>
            <a:ln w="47625" cap="rnd">
              <a:solidFill>
                <a:srgbClr val="21EF80"/>
              </a:solidFill>
              <a:prstDash val="solid"/>
              <a:round/>
            </a:ln>
          </p:spPr>
        </p:sp>
        <p:sp>
          <p:nvSpPr>
            <p:cNvPr name="TextBox 4" id="4"/>
            <p:cNvSpPr txBox="true"/>
            <p:nvPr/>
          </p:nvSpPr>
          <p:spPr>
            <a:xfrm>
              <a:off x="0" y="-28575"/>
              <a:ext cx="812800" cy="841375"/>
            </a:xfrm>
            <a:prstGeom prst="rect">
              <a:avLst/>
            </a:prstGeom>
          </p:spPr>
          <p:txBody>
            <a:bodyPr anchor="ctr" rtlCol="false" tIns="254000" lIns="254000" bIns="254000" rIns="254000"/>
            <a:lstStyle/>
            <a:p>
              <a:pPr algn="ctr">
                <a:lnSpc>
                  <a:spcPts val="2100"/>
                </a:lnSpc>
              </a:pPr>
            </a:p>
          </p:txBody>
        </p:sp>
      </p:grpSp>
      <p:sp>
        <p:nvSpPr>
          <p:cNvPr name="Freeform 5" id="5"/>
          <p:cNvSpPr/>
          <p:nvPr/>
        </p:nvSpPr>
        <p:spPr>
          <a:xfrm flipH="false" flipV="false" rot="0">
            <a:off x="1028700" y="501294"/>
            <a:ext cx="9501647" cy="9284413"/>
          </a:xfrm>
          <a:custGeom>
            <a:avLst/>
            <a:gdLst/>
            <a:ahLst/>
            <a:cxnLst/>
            <a:rect r="r" b="b" t="t" l="l"/>
            <a:pathLst>
              <a:path h="9284413" w="9501647">
                <a:moveTo>
                  <a:pt x="0" y="0"/>
                </a:moveTo>
                <a:lnTo>
                  <a:pt x="9501647" y="0"/>
                </a:lnTo>
                <a:lnTo>
                  <a:pt x="9501647" y="9284412"/>
                </a:lnTo>
                <a:lnTo>
                  <a:pt x="0" y="9284412"/>
                </a:lnTo>
                <a:lnTo>
                  <a:pt x="0" y="0"/>
                </a:lnTo>
                <a:close/>
              </a:path>
            </a:pathLst>
          </a:custGeom>
          <a:blipFill>
            <a:blip r:embed="rId2"/>
            <a:stretch>
              <a:fillRect l="0" t="-2138" r="0" b="-2138"/>
            </a:stretch>
          </a:blipFill>
        </p:spPr>
      </p:sp>
      <p:sp>
        <p:nvSpPr>
          <p:cNvPr name="TextBox 6" id="6"/>
          <p:cNvSpPr txBox="true"/>
          <p:nvPr/>
        </p:nvSpPr>
        <p:spPr>
          <a:xfrm rot="0">
            <a:off x="11461716" y="1009650"/>
            <a:ext cx="7423761" cy="2071370"/>
          </a:xfrm>
          <a:prstGeom prst="rect">
            <a:avLst/>
          </a:prstGeom>
        </p:spPr>
        <p:txBody>
          <a:bodyPr anchor="t" rtlCol="false" tIns="0" lIns="0" bIns="0" rIns="0">
            <a:spAutoFit/>
          </a:bodyPr>
          <a:lstStyle/>
          <a:p>
            <a:pPr>
              <a:lnSpc>
                <a:spcPts val="7839"/>
              </a:lnSpc>
            </a:pPr>
            <a:r>
              <a:rPr lang="en-US" sz="6999">
                <a:solidFill>
                  <a:srgbClr val="FF63D8"/>
                </a:solidFill>
                <a:latin typeface="Arcade Gamer"/>
              </a:rPr>
              <a:t>SEQUENCE DIAGRAM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49382" y="273208"/>
            <a:ext cx="10770720" cy="9660502"/>
            <a:chOff x="0" y="0"/>
            <a:chExt cx="2836733" cy="2544330"/>
          </a:xfrm>
        </p:grpSpPr>
        <p:sp>
          <p:nvSpPr>
            <p:cNvPr name="Freeform 3" id="3"/>
            <p:cNvSpPr/>
            <p:nvPr/>
          </p:nvSpPr>
          <p:spPr>
            <a:xfrm flipH="false" flipV="false" rot="0">
              <a:off x="0" y="0"/>
              <a:ext cx="2836733" cy="2544330"/>
            </a:xfrm>
            <a:custGeom>
              <a:avLst/>
              <a:gdLst/>
              <a:ahLst/>
              <a:cxnLst/>
              <a:rect r="r" b="b" t="t" l="l"/>
              <a:pathLst>
                <a:path h="2544330" w="2836733">
                  <a:moveTo>
                    <a:pt x="35221" y="0"/>
                  </a:moveTo>
                  <a:lnTo>
                    <a:pt x="2801512" y="0"/>
                  </a:lnTo>
                  <a:cubicBezTo>
                    <a:pt x="2810853" y="0"/>
                    <a:pt x="2819812" y="3711"/>
                    <a:pt x="2826417" y="10316"/>
                  </a:cubicBezTo>
                  <a:cubicBezTo>
                    <a:pt x="2833022" y="16921"/>
                    <a:pt x="2836733" y="25880"/>
                    <a:pt x="2836733" y="35221"/>
                  </a:cubicBezTo>
                  <a:lnTo>
                    <a:pt x="2836733" y="2509109"/>
                  </a:lnTo>
                  <a:cubicBezTo>
                    <a:pt x="2836733" y="2518450"/>
                    <a:pt x="2833022" y="2527409"/>
                    <a:pt x="2826417" y="2534014"/>
                  </a:cubicBezTo>
                  <a:cubicBezTo>
                    <a:pt x="2819812" y="2540619"/>
                    <a:pt x="2810853" y="2544330"/>
                    <a:pt x="2801512" y="2544330"/>
                  </a:cubicBezTo>
                  <a:lnTo>
                    <a:pt x="35221" y="2544330"/>
                  </a:lnTo>
                  <a:cubicBezTo>
                    <a:pt x="25880" y="2544330"/>
                    <a:pt x="16921" y="2540619"/>
                    <a:pt x="10316" y="2534014"/>
                  </a:cubicBezTo>
                  <a:cubicBezTo>
                    <a:pt x="3711" y="2527409"/>
                    <a:pt x="0" y="2518450"/>
                    <a:pt x="0" y="2509109"/>
                  </a:cubicBezTo>
                  <a:lnTo>
                    <a:pt x="0" y="35221"/>
                  </a:lnTo>
                  <a:cubicBezTo>
                    <a:pt x="0" y="25880"/>
                    <a:pt x="3711" y="16921"/>
                    <a:pt x="10316" y="10316"/>
                  </a:cubicBezTo>
                  <a:cubicBezTo>
                    <a:pt x="16921" y="3711"/>
                    <a:pt x="25880" y="0"/>
                    <a:pt x="35221" y="0"/>
                  </a:cubicBezTo>
                  <a:close/>
                </a:path>
              </a:pathLst>
            </a:custGeom>
            <a:solidFill>
              <a:srgbClr val="000000"/>
            </a:solidFill>
            <a:ln w="47625" cap="rnd">
              <a:solidFill>
                <a:srgbClr val="21EF80"/>
              </a:solidFill>
              <a:prstDash val="solid"/>
              <a:round/>
            </a:ln>
          </p:spPr>
        </p:sp>
        <p:sp>
          <p:nvSpPr>
            <p:cNvPr name="TextBox 4" id="4"/>
            <p:cNvSpPr txBox="true"/>
            <p:nvPr/>
          </p:nvSpPr>
          <p:spPr>
            <a:xfrm>
              <a:off x="0" y="-28575"/>
              <a:ext cx="812800" cy="841375"/>
            </a:xfrm>
            <a:prstGeom prst="rect">
              <a:avLst/>
            </a:prstGeom>
          </p:spPr>
          <p:txBody>
            <a:bodyPr anchor="ctr" rtlCol="false" tIns="254000" lIns="254000" bIns="254000" rIns="254000"/>
            <a:lstStyle/>
            <a:p>
              <a:pPr algn="ctr">
                <a:lnSpc>
                  <a:spcPts val="2100"/>
                </a:lnSpc>
              </a:pPr>
            </a:p>
          </p:txBody>
        </p:sp>
      </p:grpSp>
      <p:sp>
        <p:nvSpPr>
          <p:cNvPr name="Freeform 5" id="5"/>
          <p:cNvSpPr/>
          <p:nvPr/>
        </p:nvSpPr>
        <p:spPr>
          <a:xfrm flipH="false" flipV="false" rot="0">
            <a:off x="413921" y="1028700"/>
            <a:ext cx="10441641" cy="7993693"/>
          </a:xfrm>
          <a:custGeom>
            <a:avLst/>
            <a:gdLst/>
            <a:ahLst/>
            <a:cxnLst/>
            <a:rect r="r" b="b" t="t" l="l"/>
            <a:pathLst>
              <a:path h="7993693" w="10441641">
                <a:moveTo>
                  <a:pt x="0" y="0"/>
                </a:moveTo>
                <a:lnTo>
                  <a:pt x="10441642" y="0"/>
                </a:lnTo>
                <a:lnTo>
                  <a:pt x="10441642" y="7993693"/>
                </a:lnTo>
                <a:lnTo>
                  <a:pt x="0" y="7993693"/>
                </a:lnTo>
                <a:lnTo>
                  <a:pt x="0" y="0"/>
                </a:lnTo>
                <a:close/>
              </a:path>
            </a:pathLst>
          </a:custGeom>
          <a:blipFill>
            <a:blip r:embed="rId2"/>
            <a:stretch>
              <a:fillRect l="-11367" t="0" r="-11367" b="0"/>
            </a:stretch>
          </a:blipFill>
        </p:spPr>
      </p:sp>
      <p:sp>
        <p:nvSpPr>
          <p:cNvPr name="TextBox 6" id="6"/>
          <p:cNvSpPr txBox="true"/>
          <p:nvPr/>
        </p:nvSpPr>
        <p:spPr>
          <a:xfrm rot="0">
            <a:off x="11461716" y="1009650"/>
            <a:ext cx="7423761" cy="2071370"/>
          </a:xfrm>
          <a:prstGeom prst="rect">
            <a:avLst/>
          </a:prstGeom>
        </p:spPr>
        <p:txBody>
          <a:bodyPr anchor="t" rtlCol="false" tIns="0" lIns="0" bIns="0" rIns="0">
            <a:spAutoFit/>
          </a:bodyPr>
          <a:lstStyle/>
          <a:p>
            <a:pPr>
              <a:lnSpc>
                <a:spcPts val="7839"/>
              </a:lnSpc>
            </a:pPr>
            <a:r>
              <a:rPr lang="en-US" sz="6999">
                <a:solidFill>
                  <a:srgbClr val="FF63D8"/>
                </a:solidFill>
                <a:latin typeface="Arcade Gamer"/>
              </a:rPr>
              <a:t>STATE DIAGRAM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DAFtibrJDAg</dc:identifier>
  <dcterms:modified xsi:type="dcterms:W3CDTF">2011-08-01T06:04:30Z</dcterms:modified>
  <cp:revision>1</cp:revision>
  <dc:title>Rampage</dc:title>
</cp:coreProperties>
</file>